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0" r:id="rId4"/>
    <p:sldMasterId id="2147483821" r:id="rId5"/>
    <p:sldMasterId id="2147483822" r:id="rId6"/>
    <p:sldMasterId id="2147483823" r:id="rId7"/>
    <p:sldMasterId id="2147483824" r:id="rId8"/>
    <p:sldMasterId id="2147483825" r:id="rId9"/>
    <p:sldMasterId id="2147483826" r:id="rId10"/>
    <p:sldMasterId id="2147483827"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Lst>
  <p:sldSz cy="5143500" cx="9144000"/>
  <p:notesSz cx="6858000" cy="9144000"/>
  <p:embeddedFontLst>
    <p:embeddedFont>
      <p:font typeface="Raleway"/>
      <p:regular r:id="rId53"/>
      <p:bold r:id="rId54"/>
      <p:italic r:id="rId55"/>
      <p:boldItalic r:id="rId56"/>
    </p:embeddedFont>
    <p:embeddedFont>
      <p:font typeface="Teko"/>
      <p:regular r:id="rId57"/>
      <p:bold r:id="rId58"/>
    </p:embeddedFont>
    <p:embeddedFont>
      <p:font typeface="Noto Sans"/>
      <p:regular r:id="rId59"/>
      <p:bold r:id="rId60"/>
      <p:italic r:id="rId61"/>
      <p:boldItalic r:id="rId62"/>
    </p:embeddedFont>
    <p:embeddedFont>
      <p:font typeface="Bebas Neue"/>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62" Type="http://schemas.openxmlformats.org/officeDocument/2006/relationships/font" Target="fonts/NotoSans-boldItalic.fntdata"/><Relationship Id="rId61" Type="http://schemas.openxmlformats.org/officeDocument/2006/relationships/font" Target="fonts/NotoSans-italic.fntdata"/><Relationship Id="rId20" Type="http://schemas.openxmlformats.org/officeDocument/2006/relationships/slide" Target="slides/slide8.xml"/><Relationship Id="rId63" Type="http://schemas.openxmlformats.org/officeDocument/2006/relationships/font" Target="fonts/BebasNeue-regular.fntdata"/><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60" Type="http://schemas.openxmlformats.org/officeDocument/2006/relationships/font" Target="fonts/NotoSans-bold.fntdata"/><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font" Target="fonts/Raleway-regular.fntdata"/><Relationship Id="rId52" Type="http://schemas.openxmlformats.org/officeDocument/2006/relationships/slide" Target="slides/slide40.xml"/><Relationship Id="rId11" Type="http://schemas.openxmlformats.org/officeDocument/2006/relationships/slideMaster" Target="slideMasters/slideMaster8.xml"/><Relationship Id="rId55" Type="http://schemas.openxmlformats.org/officeDocument/2006/relationships/font" Target="fonts/Raleway-italic.fntdata"/><Relationship Id="rId10" Type="http://schemas.openxmlformats.org/officeDocument/2006/relationships/slideMaster" Target="slideMasters/slideMaster7.xml"/><Relationship Id="rId54" Type="http://schemas.openxmlformats.org/officeDocument/2006/relationships/font" Target="fonts/Raleway-bold.fntdata"/><Relationship Id="rId13" Type="http://schemas.openxmlformats.org/officeDocument/2006/relationships/slide" Target="slides/slide1.xml"/><Relationship Id="rId57" Type="http://schemas.openxmlformats.org/officeDocument/2006/relationships/font" Target="fonts/Teko-regular.fntdata"/><Relationship Id="rId12" Type="http://schemas.openxmlformats.org/officeDocument/2006/relationships/notesMaster" Target="notesMasters/notesMaster1.xml"/><Relationship Id="rId56" Type="http://schemas.openxmlformats.org/officeDocument/2006/relationships/font" Target="fonts/Raleway-boldItalic.fntdata"/><Relationship Id="rId15" Type="http://schemas.openxmlformats.org/officeDocument/2006/relationships/slide" Target="slides/slide3.xml"/><Relationship Id="rId59" Type="http://schemas.openxmlformats.org/officeDocument/2006/relationships/font" Target="fonts/NotoSans-regular.fntdata"/><Relationship Id="rId14" Type="http://schemas.openxmlformats.org/officeDocument/2006/relationships/slide" Target="slides/slide2.xml"/><Relationship Id="rId58" Type="http://schemas.openxmlformats.org/officeDocument/2006/relationships/font" Target="fonts/Teko-bold.fntdata"/><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62e38556c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362e38556c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362e38556ce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362e38556ce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62e38556ce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362e38556ce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62e38556ce_0_4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62e38556ce_0_4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62e38556ce_0_5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62e38556ce_0_5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362e38556ce_0_5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362e38556ce_0_5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62e38556ce_0_5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362e38556ce_0_5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362e38556ce_0_4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362e38556ce_0_4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362e38556ce_0_4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362e38556ce_0_4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362e38556ce_0_4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362e38556ce_0_4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362e38556ce_0_4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362e38556ce_0_4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62e38556ce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362e38556ce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3648bd82ed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3648bd82ed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3648bd82e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3648bd82e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3648bd82ed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3648bd82ed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3648bd82ed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3648bd82ed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3648bd82ed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3648bd82ed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3648bd82ed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3648bd82ed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3648bd82ed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3648bd82ed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3648bd82ed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3648bd82ed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3648bd82ed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3648bd82ed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362e38556ce_0_4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362e38556ce_0_4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62e38556ce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62e38556ce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362e38556ce_0_4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362e38556ce_0_4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362e38556ce_0_4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362e38556ce_0_4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362e38556ce_0_4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362e38556ce_0_4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362e38556ce_0_4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362e38556ce_0_4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362e38556ce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362e38556ce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362e38556ce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362e38556ce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362e38556ce_0_5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362e38556ce_0_5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362e38556ce_0_3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362e38556ce_0_3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362e38556ce_0_3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362e38556ce_0_3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3648cae21f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3648cae21f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62e38556ce_0_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62e38556ce_0_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362e38556ce_0_4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362e38556ce_0_4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62e38556ce_0_5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362e38556ce_0_5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362e38556ce_0_2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362e38556ce_0_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62e38556ce_0_2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62e38556ce_0_2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62e38556ce_0_3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62e38556ce_0_3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362e38556ce_0_3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362e38556ce_0_3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56" name="Shape 756"/>
        <p:cNvGrpSpPr/>
        <p:nvPr/>
      </p:nvGrpSpPr>
      <p:grpSpPr>
        <a:xfrm>
          <a:off x="0" y="0"/>
          <a:ext cx="0" cy="0"/>
          <a:chOff x="0" y="0"/>
          <a:chExt cx="0" cy="0"/>
        </a:xfrm>
      </p:grpSpPr>
      <p:sp>
        <p:nvSpPr>
          <p:cNvPr id="757" name="Google Shape;757;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8" name="Google Shape;758;p105"/>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59" name="Google Shape;759;p105"/>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0" name="Google Shape;760;p105"/>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1" name="Google Shape;761;p105"/>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2" name="Google Shape;762;p105"/>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3" name="Google Shape;763;p105"/>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4" name="Google Shape;764;p105"/>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5" name="Google Shape;765;p105"/>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6" name="Google Shape;766;p105"/>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7" name="Google Shape;767;p105"/>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8" name="Google Shape;768;p105"/>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9" name="Google Shape;769;p105"/>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0" name="Google Shape;770;p105"/>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0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5"/>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73" name="Shape 773"/>
        <p:cNvGrpSpPr/>
        <p:nvPr/>
      </p:nvGrpSpPr>
      <p:grpSpPr>
        <a:xfrm>
          <a:off x="0" y="0"/>
          <a:ext cx="0" cy="0"/>
          <a:chOff x="0" y="0"/>
          <a:chExt cx="0" cy="0"/>
        </a:xfrm>
      </p:grpSpPr>
      <p:sp>
        <p:nvSpPr>
          <p:cNvPr id="774" name="Google Shape;774;p106"/>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75" name="Google Shape;775;p106"/>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76" name="Google Shape;776;p106"/>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777" name="Google Shape;777;p10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0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0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81" name="Shape 781"/>
        <p:cNvGrpSpPr/>
        <p:nvPr/>
      </p:nvGrpSpPr>
      <p:grpSpPr>
        <a:xfrm>
          <a:off x="0" y="0"/>
          <a:ext cx="0" cy="0"/>
          <a:chOff x="0" y="0"/>
          <a:chExt cx="0" cy="0"/>
        </a:xfrm>
      </p:grpSpPr>
      <p:sp>
        <p:nvSpPr>
          <p:cNvPr id="782" name="Google Shape;782;p107"/>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7"/>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785" name="Shape 785"/>
        <p:cNvGrpSpPr/>
        <p:nvPr/>
      </p:nvGrpSpPr>
      <p:grpSpPr>
        <a:xfrm>
          <a:off x="0" y="0"/>
          <a:ext cx="0" cy="0"/>
          <a:chOff x="0" y="0"/>
          <a:chExt cx="0" cy="0"/>
        </a:xfrm>
      </p:grpSpPr>
      <p:sp>
        <p:nvSpPr>
          <p:cNvPr id="786" name="Google Shape;786;p10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0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0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3" name="Shape 793"/>
        <p:cNvGrpSpPr/>
        <p:nvPr/>
      </p:nvGrpSpPr>
      <p:grpSpPr>
        <a:xfrm>
          <a:off x="0" y="0"/>
          <a:ext cx="0" cy="0"/>
          <a:chOff x="0" y="0"/>
          <a:chExt cx="0" cy="0"/>
        </a:xfrm>
      </p:grpSpPr>
      <p:sp>
        <p:nvSpPr>
          <p:cNvPr id="794" name="Google Shape;794;p110"/>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795" name="Google Shape;795;p110"/>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6" name="Google Shape;796;p110"/>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0"/>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0"/>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0"/>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0" name="Shape 800"/>
        <p:cNvGrpSpPr/>
        <p:nvPr/>
      </p:nvGrpSpPr>
      <p:grpSpPr>
        <a:xfrm>
          <a:off x="0" y="0"/>
          <a:ext cx="0" cy="0"/>
          <a:chOff x="0" y="0"/>
          <a:chExt cx="0" cy="0"/>
        </a:xfrm>
      </p:grpSpPr>
      <p:sp>
        <p:nvSpPr>
          <p:cNvPr id="801" name="Google Shape;801;p111"/>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802" name="Google Shape;802;p111"/>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03" name="Google Shape;803;p111"/>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1"/>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1"/>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1"/>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7" name="Shape 807"/>
        <p:cNvGrpSpPr/>
        <p:nvPr/>
      </p:nvGrpSpPr>
      <p:grpSpPr>
        <a:xfrm>
          <a:off x="0" y="0"/>
          <a:ext cx="0" cy="0"/>
          <a:chOff x="0" y="0"/>
          <a:chExt cx="0" cy="0"/>
        </a:xfrm>
      </p:grpSpPr>
      <p:sp>
        <p:nvSpPr>
          <p:cNvPr id="808" name="Google Shape;808;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09" name="Google Shape;809;p112"/>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810" name="Google Shape;810;p112"/>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2"/>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2"/>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3" name="Shape 813"/>
        <p:cNvGrpSpPr/>
        <p:nvPr/>
      </p:nvGrpSpPr>
      <p:grpSpPr>
        <a:xfrm>
          <a:off x="0" y="0"/>
          <a:ext cx="0" cy="0"/>
          <a:chOff x="0" y="0"/>
          <a:chExt cx="0" cy="0"/>
        </a:xfrm>
      </p:grpSpPr>
      <p:sp>
        <p:nvSpPr>
          <p:cNvPr id="814" name="Google Shape;814;p113"/>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5" name="Google Shape;815;p113"/>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6" name="Google Shape;816;p113"/>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7" name="Google Shape;817;p113"/>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8" name="Google Shape;818;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9" name="Google Shape;819;p113"/>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3"/>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1" name="Shape 821"/>
        <p:cNvGrpSpPr/>
        <p:nvPr/>
      </p:nvGrpSpPr>
      <p:grpSpPr>
        <a:xfrm>
          <a:off x="0" y="0"/>
          <a:ext cx="0" cy="0"/>
          <a:chOff x="0" y="0"/>
          <a:chExt cx="0" cy="0"/>
        </a:xfrm>
      </p:grpSpPr>
      <p:sp>
        <p:nvSpPr>
          <p:cNvPr id="822" name="Google Shape;822;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3" name="Google Shape;823;p114"/>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4"/>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4"/>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6" name="Shape 826"/>
        <p:cNvGrpSpPr/>
        <p:nvPr/>
      </p:nvGrpSpPr>
      <p:grpSpPr>
        <a:xfrm>
          <a:off x="0" y="0"/>
          <a:ext cx="0" cy="0"/>
          <a:chOff x="0" y="0"/>
          <a:chExt cx="0" cy="0"/>
        </a:xfrm>
      </p:grpSpPr>
      <p:sp>
        <p:nvSpPr>
          <p:cNvPr id="827" name="Google Shape;827;p115"/>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28" name="Google Shape;828;p115"/>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829" name="Google Shape;829;p115"/>
          <p:cNvSpPr/>
          <p:nvPr>
            <p:ph idx="2" type="pic"/>
          </p:nvPr>
        </p:nvSpPr>
        <p:spPr>
          <a:xfrm>
            <a:off x="0" y="0"/>
            <a:ext cx="3513000" cy="5143500"/>
          </a:xfrm>
          <a:prstGeom prst="rect">
            <a:avLst/>
          </a:prstGeom>
          <a:noFill/>
          <a:ln>
            <a:noFill/>
          </a:ln>
        </p:spPr>
      </p:sp>
      <p:sp>
        <p:nvSpPr>
          <p:cNvPr id="830" name="Google Shape;830;p11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5"/>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2" name="Shape 832"/>
        <p:cNvGrpSpPr/>
        <p:nvPr/>
      </p:nvGrpSpPr>
      <p:grpSpPr>
        <a:xfrm>
          <a:off x="0" y="0"/>
          <a:ext cx="0" cy="0"/>
          <a:chOff x="0" y="0"/>
          <a:chExt cx="0" cy="0"/>
        </a:xfrm>
      </p:grpSpPr>
      <p:sp>
        <p:nvSpPr>
          <p:cNvPr id="833" name="Google Shape;833;p116"/>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834" name="Google Shape;834;p116"/>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6"/>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6"/>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6"/>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8" name="Shape 838"/>
        <p:cNvGrpSpPr/>
        <p:nvPr/>
      </p:nvGrpSpPr>
      <p:grpSpPr>
        <a:xfrm>
          <a:off x="0" y="0"/>
          <a:ext cx="0" cy="0"/>
          <a:chOff x="0" y="0"/>
          <a:chExt cx="0" cy="0"/>
        </a:xfrm>
      </p:grpSpPr>
      <p:sp>
        <p:nvSpPr>
          <p:cNvPr id="839" name="Google Shape;839;p117"/>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40" name="Google Shape;840;p117"/>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1" name="Google Shape;841;p117"/>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7"/>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7"/>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7"/>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5" name="Shape 845"/>
        <p:cNvGrpSpPr/>
        <p:nvPr/>
      </p:nvGrpSpPr>
      <p:grpSpPr>
        <a:xfrm>
          <a:off x="0" y="0"/>
          <a:ext cx="0" cy="0"/>
          <a:chOff x="0" y="0"/>
          <a:chExt cx="0" cy="0"/>
        </a:xfrm>
      </p:grpSpPr>
      <p:sp>
        <p:nvSpPr>
          <p:cNvPr id="846" name="Google Shape;846;p118"/>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847" name="Google Shape;847;p118"/>
          <p:cNvSpPr/>
          <p:nvPr>
            <p:ph idx="2" type="pic"/>
          </p:nvPr>
        </p:nvSpPr>
        <p:spPr>
          <a:xfrm>
            <a:off x="0" y="0"/>
            <a:ext cx="9144000" cy="5143500"/>
          </a:xfrm>
          <a:prstGeom prst="rect">
            <a:avLst/>
          </a:prstGeom>
          <a:noFill/>
          <a:ln>
            <a:noFill/>
          </a:ln>
        </p:spPr>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8" name="Shape 848"/>
        <p:cNvGrpSpPr/>
        <p:nvPr/>
      </p:nvGrpSpPr>
      <p:grpSpPr>
        <a:xfrm>
          <a:off x="0" y="0"/>
          <a:ext cx="0" cy="0"/>
          <a:chOff x="0" y="0"/>
          <a:chExt cx="0" cy="0"/>
        </a:xfrm>
      </p:grpSpPr>
      <p:sp>
        <p:nvSpPr>
          <p:cNvPr id="849" name="Google Shape;849;p119"/>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0" name="Google Shape;850;p119"/>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51" name="Google Shape;851;p119"/>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9"/>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9"/>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9"/>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855" name="Shape 855"/>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56" name="Shape 856"/>
        <p:cNvGrpSpPr/>
        <p:nvPr/>
      </p:nvGrpSpPr>
      <p:grpSpPr>
        <a:xfrm>
          <a:off x="0" y="0"/>
          <a:ext cx="0" cy="0"/>
          <a:chOff x="0" y="0"/>
          <a:chExt cx="0" cy="0"/>
        </a:xfrm>
      </p:grpSpPr>
      <p:sp>
        <p:nvSpPr>
          <p:cNvPr id="857" name="Google Shape;857;p121"/>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1"/>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0" name="Google Shape;860;p121"/>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1" name="Google Shape;861;p121"/>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2" name="Google Shape;862;p121"/>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3" name="Google Shape;863;p121"/>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4" name="Google Shape;864;p121"/>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5" name="Google Shape;865;p121"/>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6" name="Google Shape;866;p121"/>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7" name="Google Shape;867;p121"/>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8" name="Google Shape;868;p121"/>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9" name="Google Shape;869;p121"/>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0" name="Google Shape;870;p121"/>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1" name="Google Shape;871;p121"/>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2" name="Google Shape;872;p121"/>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73" name="Shape 873"/>
        <p:cNvGrpSpPr/>
        <p:nvPr/>
      </p:nvGrpSpPr>
      <p:grpSpPr>
        <a:xfrm>
          <a:off x="0" y="0"/>
          <a:ext cx="0" cy="0"/>
          <a:chOff x="0" y="0"/>
          <a:chExt cx="0" cy="0"/>
        </a:xfrm>
      </p:grpSpPr>
      <p:sp>
        <p:nvSpPr>
          <p:cNvPr id="874" name="Google Shape;874;p122"/>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875" name="Google Shape;875;p122"/>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6" name="Google Shape;876;p122"/>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2"/>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2"/>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79" name="Shape 879"/>
        <p:cNvGrpSpPr/>
        <p:nvPr/>
      </p:nvGrpSpPr>
      <p:grpSpPr>
        <a:xfrm>
          <a:off x="0" y="0"/>
          <a:ext cx="0" cy="0"/>
          <a:chOff x="0" y="0"/>
          <a:chExt cx="0" cy="0"/>
        </a:xfrm>
      </p:grpSpPr>
      <p:sp>
        <p:nvSpPr>
          <p:cNvPr id="880" name="Google Shape;880;p123"/>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1" name="Google Shape;881;p123"/>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2" name="Google Shape;882;p123"/>
          <p:cNvSpPr/>
          <p:nvPr>
            <p:ph idx="2" type="pic"/>
          </p:nvPr>
        </p:nvSpPr>
        <p:spPr>
          <a:xfrm>
            <a:off x="6040625" y="-3200"/>
            <a:ext cx="3111300" cy="5143500"/>
          </a:xfrm>
          <a:prstGeom prst="rect">
            <a:avLst/>
          </a:prstGeom>
          <a:noFill/>
          <a:ln>
            <a:noFill/>
          </a:ln>
        </p:spPr>
      </p:sp>
      <p:sp>
        <p:nvSpPr>
          <p:cNvPr id="883" name="Google Shape;883;p123"/>
          <p:cNvSpPr/>
          <p:nvPr>
            <p:ph idx="3" type="pic"/>
          </p:nvPr>
        </p:nvSpPr>
        <p:spPr>
          <a:xfrm>
            <a:off x="-6100" y="2238900"/>
            <a:ext cx="6039000" cy="2904600"/>
          </a:xfrm>
          <a:prstGeom prst="rect">
            <a:avLst/>
          </a:prstGeom>
          <a:noFill/>
          <a:ln>
            <a:noFill/>
          </a:ln>
        </p:spPr>
      </p:sp>
      <p:sp>
        <p:nvSpPr>
          <p:cNvPr id="884" name="Google Shape;884;p123"/>
          <p:cNvSpPr/>
          <p:nvPr>
            <p:ph idx="4" type="pic"/>
          </p:nvPr>
        </p:nvSpPr>
        <p:spPr>
          <a:xfrm>
            <a:off x="3971525" y="0"/>
            <a:ext cx="2069100" cy="2238900"/>
          </a:xfrm>
          <a:prstGeom prst="rect">
            <a:avLst/>
          </a:prstGeom>
          <a:noFill/>
          <a:ln>
            <a:noFill/>
          </a:ln>
        </p:spPr>
      </p:sp>
      <p:sp>
        <p:nvSpPr>
          <p:cNvPr id="885" name="Google Shape;885;p123"/>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86" name="Shape 886"/>
        <p:cNvGrpSpPr/>
        <p:nvPr/>
      </p:nvGrpSpPr>
      <p:grpSpPr>
        <a:xfrm>
          <a:off x="0" y="0"/>
          <a:ext cx="0" cy="0"/>
          <a:chOff x="0" y="0"/>
          <a:chExt cx="0" cy="0"/>
        </a:xfrm>
      </p:grpSpPr>
      <p:sp>
        <p:nvSpPr>
          <p:cNvPr id="887" name="Google Shape;887;p1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8" name="Google Shape;888;p124"/>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9" name="Google Shape;889;p124"/>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0" name="Google Shape;890;p124"/>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1" name="Google Shape;891;p124"/>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2" name="Google Shape;892;p124"/>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3" name="Google Shape;893;p124"/>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4" name="Google Shape;894;p124"/>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24"/>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124"/>
          <p:cNvGrpSpPr/>
          <p:nvPr/>
        </p:nvGrpSpPr>
        <p:grpSpPr>
          <a:xfrm flipH="1" rot="226009">
            <a:off x="8161198" y="4365918"/>
            <a:ext cx="828000" cy="710693"/>
            <a:chOff x="3122700" y="481200"/>
            <a:chExt cx="827950" cy="710650"/>
          </a:xfrm>
        </p:grpSpPr>
        <p:sp>
          <p:nvSpPr>
            <p:cNvPr id="897" name="Google Shape;897;p124"/>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4"/>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124"/>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00" name="Shape 900"/>
        <p:cNvGrpSpPr/>
        <p:nvPr/>
      </p:nvGrpSpPr>
      <p:grpSpPr>
        <a:xfrm>
          <a:off x="0" y="0"/>
          <a:ext cx="0" cy="0"/>
          <a:chOff x="0" y="0"/>
          <a:chExt cx="0" cy="0"/>
        </a:xfrm>
      </p:grpSpPr>
      <p:sp>
        <p:nvSpPr>
          <p:cNvPr id="901" name="Google Shape;901;p1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02" name="Google Shape;902;p125"/>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3" name="Google Shape;903;p125"/>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4" name="Google Shape;904;p125"/>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5" name="Google Shape;905;p125"/>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6" name="Google Shape;906;p125"/>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7" name="Google Shape;907;p125"/>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8" name="Google Shape;908;p125"/>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5"/>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5"/>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 name="Google Shape;56;p14"/>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11" name="Shape 911"/>
        <p:cNvGrpSpPr/>
        <p:nvPr/>
      </p:nvGrpSpPr>
      <p:grpSpPr>
        <a:xfrm>
          <a:off x="0" y="0"/>
          <a:ext cx="0" cy="0"/>
          <a:chOff x="0" y="0"/>
          <a:chExt cx="0" cy="0"/>
        </a:xfrm>
      </p:grpSpPr>
      <p:sp>
        <p:nvSpPr>
          <p:cNvPr id="912" name="Google Shape;912;p1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913" name="Google Shape;913;p126"/>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4" name="Google Shape;914;p126"/>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5" name="Google Shape;915;p126"/>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6" name="Google Shape;916;p126"/>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7" name="Google Shape;917;p126"/>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8" name="Google Shape;918;p126"/>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9" name="Google Shape;919;p126"/>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0" name="Google Shape;920;p126"/>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1" name="Google Shape;921;p12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2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126"/>
          <p:cNvGrpSpPr/>
          <p:nvPr/>
        </p:nvGrpSpPr>
        <p:grpSpPr>
          <a:xfrm flipH="1">
            <a:off x="-653300" y="3861400"/>
            <a:ext cx="1340300" cy="1022175"/>
            <a:chOff x="4552025" y="1720300"/>
            <a:chExt cx="1340300" cy="1022175"/>
          </a:xfrm>
        </p:grpSpPr>
        <p:sp>
          <p:nvSpPr>
            <p:cNvPr id="924" name="Google Shape;924;p126"/>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26"/>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6"/>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6"/>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26"/>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26"/>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26"/>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31" name="Shape 931"/>
        <p:cNvGrpSpPr/>
        <p:nvPr/>
      </p:nvGrpSpPr>
      <p:grpSpPr>
        <a:xfrm>
          <a:off x="0" y="0"/>
          <a:ext cx="0" cy="0"/>
          <a:chOff x="0" y="0"/>
          <a:chExt cx="0" cy="0"/>
        </a:xfrm>
      </p:grpSpPr>
      <p:sp>
        <p:nvSpPr>
          <p:cNvPr id="932" name="Google Shape;932;p1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3" name="Google Shape;933;p127"/>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2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27"/>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936" name="Shape 936"/>
        <p:cNvGrpSpPr/>
        <p:nvPr/>
      </p:nvGrpSpPr>
      <p:grpSpPr>
        <a:xfrm>
          <a:off x="0" y="0"/>
          <a:ext cx="0" cy="0"/>
          <a:chOff x="0" y="0"/>
          <a:chExt cx="0" cy="0"/>
        </a:xfrm>
      </p:grpSpPr>
      <p:sp>
        <p:nvSpPr>
          <p:cNvPr id="937" name="Google Shape;937;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8" name="Google Shape;938;p128"/>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8"/>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28"/>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41" name="Shape 941"/>
        <p:cNvGrpSpPr/>
        <p:nvPr/>
      </p:nvGrpSpPr>
      <p:grpSpPr>
        <a:xfrm>
          <a:off x="0" y="0"/>
          <a:ext cx="0" cy="0"/>
          <a:chOff x="0" y="0"/>
          <a:chExt cx="0" cy="0"/>
        </a:xfrm>
      </p:grpSpPr>
      <p:sp>
        <p:nvSpPr>
          <p:cNvPr id="942" name="Google Shape;942;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3" name="Google Shape;943;p129"/>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4" name="Google Shape;944;p129"/>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5" name="Google Shape;945;p129"/>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6" name="Google Shape;946;p129"/>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7" name="Google Shape;947;p129"/>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8" name="Google Shape;948;p129"/>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9" name="Google Shape;949;p129"/>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0" name="Google Shape;950;p129"/>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1" name="Google Shape;951;p129"/>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2" name="Google Shape;952;p129"/>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3" name="Google Shape;953;p129"/>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4" name="Google Shape;954;p129"/>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5" name="Google Shape;955;p129"/>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2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29"/>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58" name="Shape 958"/>
        <p:cNvGrpSpPr/>
        <p:nvPr/>
      </p:nvGrpSpPr>
      <p:grpSpPr>
        <a:xfrm>
          <a:off x="0" y="0"/>
          <a:ext cx="0" cy="0"/>
          <a:chOff x="0" y="0"/>
          <a:chExt cx="0" cy="0"/>
        </a:xfrm>
      </p:grpSpPr>
      <p:sp>
        <p:nvSpPr>
          <p:cNvPr id="959" name="Google Shape;959;p130"/>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60" name="Google Shape;960;p130"/>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1" name="Google Shape;961;p130"/>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962" name="Google Shape;962;p13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66" name="Shape 966"/>
        <p:cNvGrpSpPr/>
        <p:nvPr/>
      </p:nvGrpSpPr>
      <p:grpSpPr>
        <a:xfrm>
          <a:off x="0" y="0"/>
          <a:ext cx="0" cy="0"/>
          <a:chOff x="0" y="0"/>
          <a:chExt cx="0" cy="0"/>
        </a:xfrm>
      </p:grpSpPr>
      <p:sp>
        <p:nvSpPr>
          <p:cNvPr id="967" name="Google Shape;967;p13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1"/>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970" name="Shape 970"/>
        <p:cNvGrpSpPr/>
        <p:nvPr/>
      </p:nvGrpSpPr>
      <p:grpSpPr>
        <a:xfrm>
          <a:off x="0" y="0"/>
          <a:ext cx="0" cy="0"/>
          <a:chOff x="0" y="0"/>
          <a:chExt cx="0" cy="0"/>
        </a:xfrm>
      </p:grpSpPr>
      <p:sp>
        <p:nvSpPr>
          <p:cNvPr id="971" name="Google Shape;971;p132"/>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2"/>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2"/>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2"/>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8" name="Shape 978"/>
        <p:cNvGrpSpPr/>
        <p:nvPr/>
      </p:nvGrpSpPr>
      <p:grpSpPr>
        <a:xfrm>
          <a:off x="0" y="0"/>
          <a:ext cx="0" cy="0"/>
          <a:chOff x="0" y="0"/>
          <a:chExt cx="0" cy="0"/>
        </a:xfrm>
      </p:grpSpPr>
      <p:sp>
        <p:nvSpPr>
          <p:cNvPr id="979" name="Google Shape;979;p134"/>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980" name="Google Shape;980;p134"/>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81" name="Google Shape;981;p134"/>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4"/>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4"/>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4"/>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5" name="Shape 985"/>
        <p:cNvGrpSpPr/>
        <p:nvPr/>
      </p:nvGrpSpPr>
      <p:grpSpPr>
        <a:xfrm>
          <a:off x="0" y="0"/>
          <a:ext cx="0" cy="0"/>
          <a:chOff x="0" y="0"/>
          <a:chExt cx="0" cy="0"/>
        </a:xfrm>
      </p:grpSpPr>
      <p:sp>
        <p:nvSpPr>
          <p:cNvPr id="986" name="Google Shape;986;p135"/>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987" name="Google Shape;987;p135"/>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988" name="Google Shape;988;p135"/>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5"/>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5"/>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5"/>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2" name="Shape 992"/>
        <p:cNvGrpSpPr/>
        <p:nvPr/>
      </p:nvGrpSpPr>
      <p:grpSpPr>
        <a:xfrm>
          <a:off x="0" y="0"/>
          <a:ext cx="0" cy="0"/>
          <a:chOff x="0" y="0"/>
          <a:chExt cx="0" cy="0"/>
        </a:xfrm>
      </p:grpSpPr>
      <p:sp>
        <p:nvSpPr>
          <p:cNvPr id="993" name="Google Shape;993;p1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994" name="Google Shape;994;p136"/>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995" name="Google Shape;995;p136"/>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2" name="Google Shape;62;p15"/>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3" name="Google Shape;63;p15"/>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8" name="Shape 998"/>
        <p:cNvGrpSpPr/>
        <p:nvPr/>
      </p:nvGrpSpPr>
      <p:grpSpPr>
        <a:xfrm>
          <a:off x="0" y="0"/>
          <a:ext cx="0" cy="0"/>
          <a:chOff x="0" y="0"/>
          <a:chExt cx="0" cy="0"/>
        </a:xfrm>
      </p:grpSpPr>
      <p:sp>
        <p:nvSpPr>
          <p:cNvPr id="999" name="Google Shape;999;p137"/>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0" name="Google Shape;1000;p137"/>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1" name="Google Shape;1001;p137"/>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2" name="Google Shape;1002;p137"/>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3" name="Google Shape;1003;p1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04" name="Google Shape;1004;p137"/>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7"/>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6" name="Shape 1006"/>
        <p:cNvGrpSpPr/>
        <p:nvPr/>
      </p:nvGrpSpPr>
      <p:grpSpPr>
        <a:xfrm>
          <a:off x="0" y="0"/>
          <a:ext cx="0" cy="0"/>
          <a:chOff x="0" y="0"/>
          <a:chExt cx="0" cy="0"/>
        </a:xfrm>
      </p:grpSpPr>
      <p:sp>
        <p:nvSpPr>
          <p:cNvPr id="1007" name="Google Shape;1007;p1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08" name="Google Shape;1008;p138"/>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8"/>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8"/>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1" name="Shape 1011"/>
        <p:cNvGrpSpPr/>
        <p:nvPr/>
      </p:nvGrpSpPr>
      <p:grpSpPr>
        <a:xfrm>
          <a:off x="0" y="0"/>
          <a:ext cx="0" cy="0"/>
          <a:chOff x="0" y="0"/>
          <a:chExt cx="0" cy="0"/>
        </a:xfrm>
      </p:grpSpPr>
      <p:sp>
        <p:nvSpPr>
          <p:cNvPr id="1012" name="Google Shape;1012;p139"/>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013" name="Google Shape;1013;p139"/>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1014" name="Google Shape;1014;p139"/>
          <p:cNvSpPr/>
          <p:nvPr>
            <p:ph idx="2" type="pic"/>
          </p:nvPr>
        </p:nvSpPr>
        <p:spPr>
          <a:xfrm>
            <a:off x="0" y="0"/>
            <a:ext cx="3513000" cy="5143500"/>
          </a:xfrm>
          <a:prstGeom prst="rect">
            <a:avLst/>
          </a:prstGeom>
          <a:noFill/>
          <a:ln>
            <a:noFill/>
          </a:ln>
        </p:spPr>
      </p:sp>
      <p:sp>
        <p:nvSpPr>
          <p:cNvPr id="1015" name="Google Shape;1015;p13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9"/>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7" name="Shape 1017"/>
        <p:cNvGrpSpPr/>
        <p:nvPr/>
      </p:nvGrpSpPr>
      <p:grpSpPr>
        <a:xfrm>
          <a:off x="0" y="0"/>
          <a:ext cx="0" cy="0"/>
          <a:chOff x="0" y="0"/>
          <a:chExt cx="0" cy="0"/>
        </a:xfrm>
      </p:grpSpPr>
      <p:sp>
        <p:nvSpPr>
          <p:cNvPr id="1018" name="Google Shape;1018;p14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019" name="Google Shape;1019;p140"/>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0"/>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0"/>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0"/>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3" name="Shape 1023"/>
        <p:cNvGrpSpPr/>
        <p:nvPr/>
      </p:nvGrpSpPr>
      <p:grpSpPr>
        <a:xfrm>
          <a:off x="0" y="0"/>
          <a:ext cx="0" cy="0"/>
          <a:chOff x="0" y="0"/>
          <a:chExt cx="0" cy="0"/>
        </a:xfrm>
      </p:grpSpPr>
      <p:sp>
        <p:nvSpPr>
          <p:cNvPr id="1024" name="Google Shape;1024;p14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25" name="Google Shape;1025;p141"/>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26" name="Google Shape;1026;p141"/>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1"/>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1"/>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1"/>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0" name="Shape 1030"/>
        <p:cNvGrpSpPr/>
        <p:nvPr/>
      </p:nvGrpSpPr>
      <p:grpSpPr>
        <a:xfrm>
          <a:off x="0" y="0"/>
          <a:ext cx="0" cy="0"/>
          <a:chOff x="0" y="0"/>
          <a:chExt cx="0" cy="0"/>
        </a:xfrm>
      </p:grpSpPr>
      <p:sp>
        <p:nvSpPr>
          <p:cNvPr id="1031" name="Google Shape;1031;p142"/>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32" name="Google Shape;1032;p142"/>
          <p:cNvSpPr/>
          <p:nvPr>
            <p:ph idx="2" type="pic"/>
          </p:nvPr>
        </p:nvSpPr>
        <p:spPr>
          <a:xfrm>
            <a:off x="0" y="0"/>
            <a:ext cx="9144000" cy="5143500"/>
          </a:xfrm>
          <a:prstGeom prst="rect">
            <a:avLst/>
          </a:prstGeom>
          <a:noFill/>
          <a:ln>
            <a:noFill/>
          </a:ln>
        </p:spPr>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3" name="Shape 1033"/>
        <p:cNvGrpSpPr/>
        <p:nvPr/>
      </p:nvGrpSpPr>
      <p:grpSpPr>
        <a:xfrm>
          <a:off x="0" y="0"/>
          <a:ext cx="0" cy="0"/>
          <a:chOff x="0" y="0"/>
          <a:chExt cx="0" cy="0"/>
        </a:xfrm>
      </p:grpSpPr>
      <p:sp>
        <p:nvSpPr>
          <p:cNvPr id="1034" name="Google Shape;1034;p143"/>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5" name="Google Shape;1035;p143"/>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36" name="Google Shape;1036;p143"/>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3"/>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3"/>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3"/>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040" name="Shape 1040"/>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41" name="Shape 1041"/>
        <p:cNvGrpSpPr/>
        <p:nvPr/>
      </p:nvGrpSpPr>
      <p:grpSpPr>
        <a:xfrm>
          <a:off x="0" y="0"/>
          <a:ext cx="0" cy="0"/>
          <a:chOff x="0" y="0"/>
          <a:chExt cx="0" cy="0"/>
        </a:xfrm>
      </p:grpSpPr>
      <p:sp>
        <p:nvSpPr>
          <p:cNvPr id="1042" name="Google Shape;1042;p145"/>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45" name="Google Shape;1045;p145"/>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6" name="Google Shape;1046;p145"/>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7" name="Google Shape;1047;p145"/>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8" name="Google Shape;1048;p145"/>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9" name="Google Shape;1049;p145"/>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0" name="Google Shape;1050;p145"/>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1" name="Google Shape;1051;p145"/>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2" name="Google Shape;1052;p145"/>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3" name="Google Shape;1053;p145"/>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4" name="Google Shape;1054;p145"/>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5" name="Google Shape;1055;p145"/>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6" name="Google Shape;1056;p145"/>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7" name="Google Shape;1057;p145"/>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58" name="Shape 1058"/>
        <p:cNvGrpSpPr/>
        <p:nvPr/>
      </p:nvGrpSpPr>
      <p:grpSpPr>
        <a:xfrm>
          <a:off x="0" y="0"/>
          <a:ext cx="0" cy="0"/>
          <a:chOff x="0" y="0"/>
          <a:chExt cx="0" cy="0"/>
        </a:xfrm>
      </p:grpSpPr>
      <p:sp>
        <p:nvSpPr>
          <p:cNvPr id="1059" name="Google Shape;1059;p146"/>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060" name="Google Shape;1060;p146"/>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1" name="Google Shape;1061;p146"/>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6"/>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6"/>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9" name="Google Shape;69;p16"/>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70" name="Google Shape;70;p16"/>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064" name="Shape 1064"/>
        <p:cNvGrpSpPr/>
        <p:nvPr/>
      </p:nvGrpSpPr>
      <p:grpSpPr>
        <a:xfrm>
          <a:off x="0" y="0"/>
          <a:ext cx="0" cy="0"/>
          <a:chOff x="0" y="0"/>
          <a:chExt cx="0" cy="0"/>
        </a:xfrm>
      </p:grpSpPr>
      <p:sp>
        <p:nvSpPr>
          <p:cNvPr id="1065" name="Google Shape;1065;p147"/>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066" name="Google Shape;1066;p147"/>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7" name="Google Shape;1067;p147"/>
          <p:cNvSpPr/>
          <p:nvPr>
            <p:ph idx="2" type="pic"/>
          </p:nvPr>
        </p:nvSpPr>
        <p:spPr>
          <a:xfrm>
            <a:off x="6040625" y="-3200"/>
            <a:ext cx="3111300" cy="5143500"/>
          </a:xfrm>
          <a:prstGeom prst="rect">
            <a:avLst/>
          </a:prstGeom>
          <a:noFill/>
          <a:ln>
            <a:noFill/>
          </a:ln>
        </p:spPr>
      </p:sp>
      <p:sp>
        <p:nvSpPr>
          <p:cNvPr id="1068" name="Google Shape;1068;p147"/>
          <p:cNvSpPr/>
          <p:nvPr>
            <p:ph idx="3" type="pic"/>
          </p:nvPr>
        </p:nvSpPr>
        <p:spPr>
          <a:xfrm>
            <a:off x="-6100" y="2238900"/>
            <a:ext cx="6039000" cy="2904600"/>
          </a:xfrm>
          <a:prstGeom prst="rect">
            <a:avLst/>
          </a:prstGeom>
          <a:noFill/>
          <a:ln>
            <a:noFill/>
          </a:ln>
        </p:spPr>
      </p:sp>
      <p:sp>
        <p:nvSpPr>
          <p:cNvPr id="1069" name="Google Shape;1069;p147"/>
          <p:cNvSpPr/>
          <p:nvPr>
            <p:ph idx="4" type="pic"/>
          </p:nvPr>
        </p:nvSpPr>
        <p:spPr>
          <a:xfrm>
            <a:off x="3971525" y="0"/>
            <a:ext cx="2069100" cy="2238900"/>
          </a:xfrm>
          <a:prstGeom prst="rect">
            <a:avLst/>
          </a:prstGeom>
          <a:noFill/>
          <a:ln>
            <a:noFill/>
          </a:ln>
        </p:spPr>
      </p:sp>
      <p:sp>
        <p:nvSpPr>
          <p:cNvPr id="1070" name="Google Shape;1070;p147"/>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71" name="Shape 1071"/>
        <p:cNvGrpSpPr/>
        <p:nvPr/>
      </p:nvGrpSpPr>
      <p:grpSpPr>
        <a:xfrm>
          <a:off x="0" y="0"/>
          <a:ext cx="0" cy="0"/>
          <a:chOff x="0" y="0"/>
          <a:chExt cx="0" cy="0"/>
        </a:xfrm>
      </p:grpSpPr>
      <p:sp>
        <p:nvSpPr>
          <p:cNvPr id="1072" name="Google Shape;1072;p1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73" name="Google Shape;1073;p148"/>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4" name="Google Shape;1074;p148"/>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5" name="Google Shape;1075;p148"/>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6" name="Google Shape;1076;p148"/>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7" name="Google Shape;1077;p148"/>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8" name="Google Shape;1078;p148"/>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9" name="Google Shape;1079;p148"/>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8"/>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 name="Google Shape;1081;p148"/>
          <p:cNvGrpSpPr/>
          <p:nvPr/>
        </p:nvGrpSpPr>
        <p:grpSpPr>
          <a:xfrm flipH="1" rot="226009">
            <a:off x="8161198" y="4365918"/>
            <a:ext cx="828000" cy="710693"/>
            <a:chOff x="3122700" y="481200"/>
            <a:chExt cx="827950" cy="710650"/>
          </a:xfrm>
        </p:grpSpPr>
        <p:sp>
          <p:nvSpPr>
            <p:cNvPr id="1082" name="Google Shape;1082;p148"/>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8"/>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148"/>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85" name="Shape 1085"/>
        <p:cNvGrpSpPr/>
        <p:nvPr/>
      </p:nvGrpSpPr>
      <p:grpSpPr>
        <a:xfrm>
          <a:off x="0" y="0"/>
          <a:ext cx="0" cy="0"/>
          <a:chOff x="0" y="0"/>
          <a:chExt cx="0" cy="0"/>
        </a:xfrm>
      </p:grpSpPr>
      <p:sp>
        <p:nvSpPr>
          <p:cNvPr id="1086" name="Google Shape;1086;p1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87" name="Google Shape;1087;p149"/>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8" name="Google Shape;1088;p149"/>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9" name="Google Shape;1089;p149"/>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90" name="Google Shape;1090;p149"/>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1" name="Google Shape;1091;p149"/>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2" name="Google Shape;1092;p149"/>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3" name="Google Shape;1093;p149"/>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9"/>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9"/>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6" name="Shape 1096"/>
        <p:cNvGrpSpPr/>
        <p:nvPr/>
      </p:nvGrpSpPr>
      <p:grpSpPr>
        <a:xfrm>
          <a:off x="0" y="0"/>
          <a:ext cx="0" cy="0"/>
          <a:chOff x="0" y="0"/>
          <a:chExt cx="0" cy="0"/>
        </a:xfrm>
      </p:grpSpPr>
      <p:sp>
        <p:nvSpPr>
          <p:cNvPr id="1097" name="Google Shape;1097;p1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98" name="Google Shape;1098;p150"/>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99" name="Google Shape;1099;p150"/>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0" name="Google Shape;1100;p150"/>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1" name="Google Shape;1101;p150"/>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2" name="Google Shape;1102;p150"/>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3" name="Google Shape;1103;p150"/>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4" name="Google Shape;1104;p150"/>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5" name="Google Shape;1105;p150"/>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6" name="Google Shape;1106;p15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150"/>
          <p:cNvGrpSpPr/>
          <p:nvPr/>
        </p:nvGrpSpPr>
        <p:grpSpPr>
          <a:xfrm flipH="1">
            <a:off x="-653300" y="3861400"/>
            <a:ext cx="1340300" cy="1022175"/>
            <a:chOff x="4552025" y="1720300"/>
            <a:chExt cx="1340300" cy="1022175"/>
          </a:xfrm>
        </p:grpSpPr>
        <p:sp>
          <p:nvSpPr>
            <p:cNvPr id="1109" name="Google Shape;1109;p150"/>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0"/>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0"/>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0"/>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0"/>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0"/>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0"/>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16" name="Shape 1116"/>
        <p:cNvGrpSpPr/>
        <p:nvPr/>
      </p:nvGrpSpPr>
      <p:grpSpPr>
        <a:xfrm>
          <a:off x="0" y="0"/>
          <a:ext cx="0" cy="0"/>
          <a:chOff x="0" y="0"/>
          <a:chExt cx="0" cy="0"/>
        </a:xfrm>
      </p:grpSpPr>
      <p:sp>
        <p:nvSpPr>
          <p:cNvPr id="1117" name="Google Shape;1117;p1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8" name="Google Shape;1118;p15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1"/>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121" name="Shape 1121"/>
        <p:cNvGrpSpPr/>
        <p:nvPr/>
      </p:nvGrpSpPr>
      <p:grpSpPr>
        <a:xfrm>
          <a:off x="0" y="0"/>
          <a:ext cx="0" cy="0"/>
          <a:chOff x="0" y="0"/>
          <a:chExt cx="0" cy="0"/>
        </a:xfrm>
      </p:grpSpPr>
      <p:sp>
        <p:nvSpPr>
          <p:cNvPr id="1122" name="Google Shape;1122;p1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3" name="Google Shape;1123;p152"/>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2"/>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2"/>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126" name="Shape 1126"/>
        <p:cNvGrpSpPr/>
        <p:nvPr/>
      </p:nvGrpSpPr>
      <p:grpSpPr>
        <a:xfrm>
          <a:off x="0" y="0"/>
          <a:ext cx="0" cy="0"/>
          <a:chOff x="0" y="0"/>
          <a:chExt cx="0" cy="0"/>
        </a:xfrm>
      </p:grpSpPr>
      <p:sp>
        <p:nvSpPr>
          <p:cNvPr id="1127" name="Google Shape;1127;p1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8" name="Google Shape;1128;p153"/>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9" name="Google Shape;1129;p153"/>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0" name="Google Shape;1130;p153"/>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1" name="Google Shape;1131;p153"/>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2" name="Google Shape;1132;p153"/>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3" name="Google Shape;1133;p153"/>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4" name="Google Shape;1134;p153"/>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5" name="Google Shape;1135;p153"/>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6" name="Google Shape;1136;p153"/>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7" name="Google Shape;1137;p153"/>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8" name="Google Shape;1138;p153"/>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9" name="Google Shape;1139;p153"/>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40" name="Google Shape;1140;p153"/>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5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53"/>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43" name="Shape 1143"/>
        <p:cNvGrpSpPr/>
        <p:nvPr/>
      </p:nvGrpSpPr>
      <p:grpSpPr>
        <a:xfrm>
          <a:off x="0" y="0"/>
          <a:ext cx="0" cy="0"/>
          <a:chOff x="0" y="0"/>
          <a:chExt cx="0" cy="0"/>
        </a:xfrm>
      </p:grpSpPr>
      <p:sp>
        <p:nvSpPr>
          <p:cNvPr id="1144" name="Google Shape;1144;p154"/>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45" name="Google Shape;1145;p154"/>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46" name="Google Shape;1146;p154"/>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1147" name="Google Shape;1147;p15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5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5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5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51" name="Shape 1151"/>
        <p:cNvGrpSpPr/>
        <p:nvPr/>
      </p:nvGrpSpPr>
      <p:grpSpPr>
        <a:xfrm>
          <a:off x="0" y="0"/>
          <a:ext cx="0" cy="0"/>
          <a:chOff x="0" y="0"/>
          <a:chExt cx="0" cy="0"/>
        </a:xfrm>
      </p:grpSpPr>
      <p:sp>
        <p:nvSpPr>
          <p:cNvPr id="1152" name="Google Shape;1152;p15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5"/>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155" name="Shape 1155"/>
        <p:cNvGrpSpPr/>
        <p:nvPr/>
      </p:nvGrpSpPr>
      <p:grpSpPr>
        <a:xfrm>
          <a:off x="0" y="0"/>
          <a:ext cx="0" cy="0"/>
          <a:chOff x="0" y="0"/>
          <a:chExt cx="0" cy="0"/>
        </a:xfrm>
      </p:grpSpPr>
      <p:sp>
        <p:nvSpPr>
          <p:cNvPr id="1156" name="Google Shape;1156;p15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5" name="Google Shape;75;p17"/>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 name="Google Shape;76;p17"/>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17"/>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 name="Google Shape;79;p17"/>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63" name="Shape 1163"/>
        <p:cNvGrpSpPr/>
        <p:nvPr/>
      </p:nvGrpSpPr>
      <p:grpSpPr>
        <a:xfrm>
          <a:off x="0" y="0"/>
          <a:ext cx="0" cy="0"/>
          <a:chOff x="0" y="0"/>
          <a:chExt cx="0" cy="0"/>
        </a:xfrm>
      </p:grpSpPr>
      <p:sp>
        <p:nvSpPr>
          <p:cNvPr id="1164" name="Google Shape;1164;p158"/>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65" name="Google Shape;1165;p158"/>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66" name="Google Shape;1166;p158"/>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8"/>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8"/>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8"/>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0" name="Shape 1170"/>
        <p:cNvGrpSpPr/>
        <p:nvPr/>
      </p:nvGrpSpPr>
      <p:grpSpPr>
        <a:xfrm>
          <a:off x="0" y="0"/>
          <a:ext cx="0" cy="0"/>
          <a:chOff x="0" y="0"/>
          <a:chExt cx="0" cy="0"/>
        </a:xfrm>
      </p:grpSpPr>
      <p:sp>
        <p:nvSpPr>
          <p:cNvPr id="1171" name="Google Shape;1171;p159"/>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172" name="Google Shape;1172;p159"/>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173" name="Google Shape;1173;p159"/>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9"/>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9"/>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9"/>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7" name="Shape 1177"/>
        <p:cNvGrpSpPr/>
        <p:nvPr/>
      </p:nvGrpSpPr>
      <p:grpSpPr>
        <a:xfrm>
          <a:off x="0" y="0"/>
          <a:ext cx="0" cy="0"/>
          <a:chOff x="0" y="0"/>
          <a:chExt cx="0" cy="0"/>
        </a:xfrm>
      </p:grpSpPr>
      <p:sp>
        <p:nvSpPr>
          <p:cNvPr id="1178" name="Google Shape;1178;p1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179" name="Google Shape;1179;p160"/>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1180" name="Google Shape;1180;p160"/>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3" name="Shape 1183"/>
        <p:cNvGrpSpPr/>
        <p:nvPr/>
      </p:nvGrpSpPr>
      <p:grpSpPr>
        <a:xfrm>
          <a:off x="0" y="0"/>
          <a:ext cx="0" cy="0"/>
          <a:chOff x="0" y="0"/>
          <a:chExt cx="0" cy="0"/>
        </a:xfrm>
      </p:grpSpPr>
      <p:sp>
        <p:nvSpPr>
          <p:cNvPr id="1184" name="Google Shape;1184;p161"/>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85" name="Google Shape;1185;p161"/>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86" name="Google Shape;1186;p161"/>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87" name="Google Shape;1187;p161"/>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88" name="Google Shape;1188;p1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89" name="Google Shape;1189;p161"/>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1"/>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1" name="Shape 1191"/>
        <p:cNvGrpSpPr/>
        <p:nvPr/>
      </p:nvGrpSpPr>
      <p:grpSpPr>
        <a:xfrm>
          <a:off x="0" y="0"/>
          <a:ext cx="0" cy="0"/>
          <a:chOff x="0" y="0"/>
          <a:chExt cx="0" cy="0"/>
        </a:xfrm>
      </p:grpSpPr>
      <p:sp>
        <p:nvSpPr>
          <p:cNvPr id="1192" name="Google Shape;1192;p1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3" name="Google Shape;1193;p162"/>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2"/>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2"/>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6" name="Shape 1196"/>
        <p:cNvGrpSpPr/>
        <p:nvPr/>
      </p:nvGrpSpPr>
      <p:grpSpPr>
        <a:xfrm>
          <a:off x="0" y="0"/>
          <a:ext cx="0" cy="0"/>
          <a:chOff x="0" y="0"/>
          <a:chExt cx="0" cy="0"/>
        </a:xfrm>
      </p:grpSpPr>
      <p:sp>
        <p:nvSpPr>
          <p:cNvPr id="1197" name="Google Shape;1197;p163"/>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198" name="Google Shape;1198;p163"/>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1199" name="Google Shape;1199;p163"/>
          <p:cNvSpPr/>
          <p:nvPr>
            <p:ph idx="2" type="pic"/>
          </p:nvPr>
        </p:nvSpPr>
        <p:spPr>
          <a:xfrm>
            <a:off x="0" y="0"/>
            <a:ext cx="3513000" cy="5143500"/>
          </a:xfrm>
          <a:prstGeom prst="rect">
            <a:avLst/>
          </a:prstGeom>
          <a:noFill/>
          <a:ln>
            <a:noFill/>
          </a:ln>
        </p:spPr>
      </p:sp>
      <p:sp>
        <p:nvSpPr>
          <p:cNvPr id="1200" name="Google Shape;1200;p16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3"/>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02" name="Shape 1202"/>
        <p:cNvGrpSpPr/>
        <p:nvPr/>
      </p:nvGrpSpPr>
      <p:grpSpPr>
        <a:xfrm>
          <a:off x="0" y="0"/>
          <a:ext cx="0" cy="0"/>
          <a:chOff x="0" y="0"/>
          <a:chExt cx="0" cy="0"/>
        </a:xfrm>
      </p:grpSpPr>
      <p:sp>
        <p:nvSpPr>
          <p:cNvPr id="1203" name="Google Shape;1203;p16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204" name="Google Shape;1204;p164"/>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4"/>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4"/>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4"/>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8" name="Shape 1208"/>
        <p:cNvGrpSpPr/>
        <p:nvPr/>
      </p:nvGrpSpPr>
      <p:grpSpPr>
        <a:xfrm>
          <a:off x="0" y="0"/>
          <a:ext cx="0" cy="0"/>
          <a:chOff x="0" y="0"/>
          <a:chExt cx="0" cy="0"/>
        </a:xfrm>
      </p:grpSpPr>
      <p:sp>
        <p:nvSpPr>
          <p:cNvPr id="1209" name="Google Shape;1209;p16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10" name="Google Shape;1210;p165"/>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11" name="Google Shape;1211;p165"/>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5"/>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5"/>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5"/>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5" name="Shape 1215"/>
        <p:cNvGrpSpPr/>
        <p:nvPr/>
      </p:nvGrpSpPr>
      <p:grpSpPr>
        <a:xfrm>
          <a:off x="0" y="0"/>
          <a:ext cx="0" cy="0"/>
          <a:chOff x="0" y="0"/>
          <a:chExt cx="0" cy="0"/>
        </a:xfrm>
      </p:grpSpPr>
      <p:sp>
        <p:nvSpPr>
          <p:cNvPr id="1216" name="Google Shape;1216;p166"/>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217" name="Google Shape;1217;p166"/>
          <p:cNvSpPr/>
          <p:nvPr>
            <p:ph idx="2" type="pic"/>
          </p:nvPr>
        </p:nvSpPr>
        <p:spPr>
          <a:xfrm>
            <a:off x="0" y="0"/>
            <a:ext cx="9144000" cy="5143500"/>
          </a:xfrm>
          <a:prstGeom prst="rect">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8" name="Shape 1218"/>
        <p:cNvGrpSpPr/>
        <p:nvPr/>
      </p:nvGrpSpPr>
      <p:grpSpPr>
        <a:xfrm>
          <a:off x="0" y="0"/>
          <a:ext cx="0" cy="0"/>
          <a:chOff x="0" y="0"/>
          <a:chExt cx="0" cy="0"/>
        </a:xfrm>
      </p:grpSpPr>
      <p:sp>
        <p:nvSpPr>
          <p:cNvPr id="1219" name="Google Shape;1219;p167"/>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0" name="Google Shape;1220;p167"/>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21" name="Google Shape;1221;p167"/>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7"/>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7"/>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7"/>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 name="Google Shape;83;p18"/>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225" name="Shape 1225"/>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26" name="Shape 1226"/>
        <p:cNvGrpSpPr/>
        <p:nvPr/>
      </p:nvGrpSpPr>
      <p:grpSpPr>
        <a:xfrm>
          <a:off x="0" y="0"/>
          <a:ext cx="0" cy="0"/>
          <a:chOff x="0" y="0"/>
          <a:chExt cx="0" cy="0"/>
        </a:xfrm>
      </p:grpSpPr>
      <p:sp>
        <p:nvSpPr>
          <p:cNvPr id="1227" name="Google Shape;1227;p169"/>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30" name="Google Shape;1230;p169"/>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1" name="Google Shape;1231;p169"/>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2" name="Google Shape;1232;p169"/>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3" name="Google Shape;1233;p169"/>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4" name="Google Shape;1234;p169"/>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5" name="Google Shape;1235;p169"/>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6" name="Google Shape;1236;p169"/>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7" name="Google Shape;1237;p169"/>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8" name="Google Shape;1238;p169"/>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9" name="Google Shape;1239;p169"/>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0" name="Google Shape;1240;p169"/>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1" name="Google Shape;1241;p169"/>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2" name="Google Shape;1242;p169"/>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43" name="Shape 1243"/>
        <p:cNvGrpSpPr/>
        <p:nvPr/>
      </p:nvGrpSpPr>
      <p:grpSpPr>
        <a:xfrm>
          <a:off x="0" y="0"/>
          <a:ext cx="0" cy="0"/>
          <a:chOff x="0" y="0"/>
          <a:chExt cx="0" cy="0"/>
        </a:xfrm>
      </p:grpSpPr>
      <p:sp>
        <p:nvSpPr>
          <p:cNvPr id="1244" name="Google Shape;1244;p170"/>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245" name="Google Shape;1245;p170"/>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46" name="Google Shape;1246;p170"/>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0"/>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0"/>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49" name="Shape 1249"/>
        <p:cNvGrpSpPr/>
        <p:nvPr/>
      </p:nvGrpSpPr>
      <p:grpSpPr>
        <a:xfrm>
          <a:off x="0" y="0"/>
          <a:ext cx="0" cy="0"/>
          <a:chOff x="0" y="0"/>
          <a:chExt cx="0" cy="0"/>
        </a:xfrm>
      </p:grpSpPr>
      <p:sp>
        <p:nvSpPr>
          <p:cNvPr id="1250" name="Google Shape;1250;p171"/>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51" name="Google Shape;1251;p171"/>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2" name="Google Shape;1252;p171"/>
          <p:cNvSpPr/>
          <p:nvPr>
            <p:ph idx="2" type="pic"/>
          </p:nvPr>
        </p:nvSpPr>
        <p:spPr>
          <a:xfrm>
            <a:off x="6040625" y="-3200"/>
            <a:ext cx="3111300" cy="5143500"/>
          </a:xfrm>
          <a:prstGeom prst="rect">
            <a:avLst/>
          </a:prstGeom>
          <a:noFill/>
          <a:ln>
            <a:noFill/>
          </a:ln>
        </p:spPr>
      </p:sp>
      <p:sp>
        <p:nvSpPr>
          <p:cNvPr id="1253" name="Google Shape;1253;p171"/>
          <p:cNvSpPr/>
          <p:nvPr>
            <p:ph idx="3" type="pic"/>
          </p:nvPr>
        </p:nvSpPr>
        <p:spPr>
          <a:xfrm>
            <a:off x="-6100" y="2238900"/>
            <a:ext cx="6039000" cy="2904600"/>
          </a:xfrm>
          <a:prstGeom prst="rect">
            <a:avLst/>
          </a:prstGeom>
          <a:noFill/>
          <a:ln>
            <a:noFill/>
          </a:ln>
        </p:spPr>
      </p:sp>
      <p:sp>
        <p:nvSpPr>
          <p:cNvPr id="1254" name="Google Shape;1254;p171"/>
          <p:cNvSpPr/>
          <p:nvPr>
            <p:ph idx="4" type="pic"/>
          </p:nvPr>
        </p:nvSpPr>
        <p:spPr>
          <a:xfrm>
            <a:off x="3971525" y="0"/>
            <a:ext cx="2069100" cy="2238900"/>
          </a:xfrm>
          <a:prstGeom prst="rect">
            <a:avLst/>
          </a:prstGeom>
          <a:noFill/>
          <a:ln>
            <a:noFill/>
          </a:ln>
        </p:spPr>
      </p:sp>
      <p:sp>
        <p:nvSpPr>
          <p:cNvPr id="1255" name="Google Shape;1255;p171"/>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56" name="Shape 1256"/>
        <p:cNvGrpSpPr/>
        <p:nvPr/>
      </p:nvGrpSpPr>
      <p:grpSpPr>
        <a:xfrm>
          <a:off x="0" y="0"/>
          <a:ext cx="0" cy="0"/>
          <a:chOff x="0" y="0"/>
          <a:chExt cx="0" cy="0"/>
        </a:xfrm>
      </p:grpSpPr>
      <p:sp>
        <p:nvSpPr>
          <p:cNvPr id="1257" name="Google Shape;1257;p1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8" name="Google Shape;1258;p172"/>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59" name="Google Shape;1259;p172"/>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0" name="Google Shape;1260;p172"/>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1" name="Google Shape;1261;p172"/>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2" name="Google Shape;1262;p172"/>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3" name="Google Shape;1263;p172"/>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4" name="Google Shape;1264;p172"/>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2"/>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172"/>
          <p:cNvGrpSpPr/>
          <p:nvPr/>
        </p:nvGrpSpPr>
        <p:grpSpPr>
          <a:xfrm flipH="1" rot="226009">
            <a:off x="8161198" y="4365918"/>
            <a:ext cx="828000" cy="710693"/>
            <a:chOff x="3122700" y="481200"/>
            <a:chExt cx="827950" cy="710650"/>
          </a:xfrm>
        </p:grpSpPr>
        <p:sp>
          <p:nvSpPr>
            <p:cNvPr id="1267" name="Google Shape;1267;p172"/>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2"/>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172"/>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270" name="Shape 1270"/>
        <p:cNvGrpSpPr/>
        <p:nvPr/>
      </p:nvGrpSpPr>
      <p:grpSpPr>
        <a:xfrm>
          <a:off x="0" y="0"/>
          <a:ext cx="0" cy="0"/>
          <a:chOff x="0" y="0"/>
          <a:chExt cx="0" cy="0"/>
        </a:xfrm>
      </p:grpSpPr>
      <p:sp>
        <p:nvSpPr>
          <p:cNvPr id="1271" name="Google Shape;1271;p1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72" name="Google Shape;1272;p173"/>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3" name="Google Shape;1273;p173"/>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4" name="Google Shape;1274;p173"/>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5" name="Google Shape;1275;p173"/>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6" name="Google Shape;1276;p173"/>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7" name="Google Shape;1277;p173"/>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8" name="Google Shape;1278;p173"/>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3"/>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3"/>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81" name="Shape 1281"/>
        <p:cNvGrpSpPr/>
        <p:nvPr/>
      </p:nvGrpSpPr>
      <p:grpSpPr>
        <a:xfrm>
          <a:off x="0" y="0"/>
          <a:ext cx="0" cy="0"/>
          <a:chOff x="0" y="0"/>
          <a:chExt cx="0" cy="0"/>
        </a:xfrm>
      </p:grpSpPr>
      <p:sp>
        <p:nvSpPr>
          <p:cNvPr id="1282" name="Google Shape;1282;p1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283" name="Google Shape;1283;p174"/>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84" name="Google Shape;1284;p174"/>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5" name="Google Shape;1285;p174"/>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6" name="Google Shape;1286;p174"/>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7" name="Google Shape;1287;p174"/>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8" name="Google Shape;1288;p174"/>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89" name="Google Shape;1289;p174"/>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90" name="Google Shape;1290;p174"/>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91" name="Google Shape;1291;p17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174"/>
          <p:cNvGrpSpPr/>
          <p:nvPr/>
        </p:nvGrpSpPr>
        <p:grpSpPr>
          <a:xfrm flipH="1">
            <a:off x="-653300" y="3861400"/>
            <a:ext cx="1340300" cy="1022175"/>
            <a:chOff x="4552025" y="1720300"/>
            <a:chExt cx="1340300" cy="1022175"/>
          </a:xfrm>
        </p:grpSpPr>
        <p:sp>
          <p:nvSpPr>
            <p:cNvPr id="1294" name="Google Shape;1294;p174"/>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4"/>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4"/>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4"/>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4"/>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4"/>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4"/>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01" name="Shape 1301"/>
        <p:cNvGrpSpPr/>
        <p:nvPr/>
      </p:nvGrpSpPr>
      <p:grpSpPr>
        <a:xfrm>
          <a:off x="0" y="0"/>
          <a:ext cx="0" cy="0"/>
          <a:chOff x="0" y="0"/>
          <a:chExt cx="0" cy="0"/>
        </a:xfrm>
      </p:grpSpPr>
      <p:sp>
        <p:nvSpPr>
          <p:cNvPr id="1302" name="Google Shape;1302;p1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3" name="Google Shape;1303;p17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5"/>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306" name="Shape 1306"/>
        <p:cNvGrpSpPr/>
        <p:nvPr/>
      </p:nvGrpSpPr>
      <p:grpSpPr>
        <a:xfrm>
          <a:off x="0" y="0"/>
          <a:ext cx="0" cy="0"/>
          <a:chOff x="0" y="0"/>
          <a:chExt cx="0" cy="0"/>
        </a:xfrm>
      </p:grpSpPr>
      <p:sp>
        <p:nvSpPr>
          <p:cNvPr id="1307" name="Google Shape;1307;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8" name="Google Shape;1308;p176"/>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6"/>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6"/>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11" name="Shape 1311"/>
        <p:cNvGrpSpPr/>
        <p:nvPr/>
      </p:nvGrpSpPr>
      <p:grpSpPr>
        <a:xfrm>
          <a:off x="0" y="0"/>
          <a:ext cx="0" cy="0"/>
          <a:chOff x="0" y="0"/>
          <a:chExt cx="0" cy="0"/>
        </a:xfrm>
      </p:grpSpPr>
      <p:sp>
        <p:nvSpPr>
          <p:cNvPr id="1312" name="Google Shape;1312;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13" name="Google Shape;1313;p177"/>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4" name="Google Shape;1314;p177"/>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5" name="Google Shape;1315;p177"/>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6" name="Google Shape;1316;p177"/>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7" name="Google Shape;1317;p177"/>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8" name="Google Shape;1318;p177"/>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9" name="Google Shape;1319;p177"/>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0" name="Google Shape;1320;p177"/>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1" name="Google Shape;1321;p177"/>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2" name="Google Shape;1322;p177"/>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3" name="Google Shape;1323;p177"/>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4" name="Google Shape;1324;p177"/>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5" name="Google Shape;1325;p177"/>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7"/>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19"/>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8" name="Google Shape;88;p19"/>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89" name="Google Shape;89;p19"/>
          <p:cNvSpPr/>
          <p:nvPr>
            <p:ph idx="2" type="pic"/>
          </p:nvPr>
        </p:nvSpPr>
        <p:spPr>
          <a:xfrm>
            <a:off x="0" y="0"/>
            <a:ext cx="3513000" cy="5143500"/>
          </a:xfrm>
          <a:prstGeom prst="rect">
            <a:avLst/>
          </a:prstGeom>
          <a:noFill/>
          <a:ln>
            <a:noFill/>
          </a:ln>
        </p:spPr>
      </p:sp>
      <p:sp>
        <p:nvSpPr>
          <p:cNvPr id="90" name="Google Shape;90;p1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328" name="Shape 1328"/>
        <p:cNvGrpSpPr/>
        <p:nvPr/>
      </p:nvGrpSpPr>
      <p:grpSpPr>
        <a:xfrm>
          <a:off x="0" y="0"/>
          <a:ext cx="0" cy="0"/>
          <a:chOff x="0" y="0"/>
          <a:chExt cx="0" cy="0"/>
        </a:xfrm>
      </p:grpSpPr>
      <p:sp>
        <p:nvSpPr>
          <p:cNvPr id="1329" name="Google Shape;1329;p178"/>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30" name="Google Shape;1330;p178"/>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31" name="Google Shape;1331;p178"/>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1332" name="Google Shape;1332;p17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36" name="Shape 1336"/>
        <p:cNvGrpSpPr/>
        <p:nvPr/>
      </p:nvGrpSpPr>
      <p:grpSpPr>
        <a:xfrm>
          <a:off x="0" y="0"/>
          <a:ext cx="0" cy="0"/>
          <a:chOff x="0" y="0"/>
          <a:chExt cx="0" cy="0"/>
        </a:xfrm>
      </p:grpSpPr>
      <p:sp>
        <p:nvSpPr>
          <p:cNvPr id="1337" name="Google Shape;1337;p17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9"/>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340" name="Shape 1340"/>
        <p:cNvGrpSpPr/>
        <p:nvPr/>
      </p:nvGrpSpPr>
      <p:grpSpPr>
        <a:xfrm>
          <a:off x="0" y="0"/>
          <a:ext cx="0" cy="0"/>
          <a:chOff x="0" y="0"/>
          <a:chExt cx="0" cy="0"/>
        </a:xfrm>
      </p:grpSpPr>
      <p:sp>
        <p:nvSpPr>
          <p:cNvPr id="1341" name="Google Shape;1341;p18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8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8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8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94" name="Google Shape;94;p20"/>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0" name="Google Shape;100;p21"/>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 name="Google Shape;101;p21"/>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2"/>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7" name="Google Shape;107;p22"/>
          <p:cNvSpPr/>
          <p:nvPr>
            <p:ph idx="2" type="pic"/>
          </p:nvPr>
        </p:nvSpPr>
        <p:spPr>
          <a:xfrm>
            <a:off x="0" y="0"/>
            <a:ext cx="91440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23"/>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0" name="Google Shape;110;p23"/>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1" name="Google Shape;111;p23"/>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15" name="Shape 11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6" name="Shape 116"/>
        <p:cNvGrpSpPr/>
        <p:nvPr/>
      </p:nvGrpSpPr>
      <p:grpSpPr>
        <a:xfrm>
          <a:off x="0" y="0"/>
          <a:ext cx="0" cy="0"/>
          <a:chOff x="0" y="0"/>
          <a:chExt cx="0" cy="0"/>
        </a:xfrm>
      </p:grpSpPr>
      <p:sp>
        <p:nvSpPr>
          <p:cNvPr id="117" name="Google Shape;117;p25"/>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0" name="Google Shape;120;p25"/>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1" name="Google Shape;121;p25"/>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2" name="Google Shape;122;p25"/>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 name="Google Shape;123;p25"/>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4" name="Google Shape;124;p25"/>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5" name="Google Shape;125;p25"/>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6" name="Google Shape;126;p25"/>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7" name="Google Shape;127;p25"/>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8" name="Google Shape;128;p25"/>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9" name="Google Shape;129;p25"/>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0" name="Google Shape;130;p25"/>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1" name="Google Shape;131;p25"/>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2" name="Google Shape;132;p25"/>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3" name="Shape 133"/>
        <p:cNvGrpSpPr/>
        <p:nvPr/>
      </p:nvGrpSpPr>
      <p:grpSpPr>
        <a:xfrm>
          <a:off x="0" y="0"/>
          <a:ext cx="0" cy="0"/>
          <a:chOff x="0" y="0"/>
          <a:chExt cx="0" cy="0"/>
        </a:xfrm>
      </p:grpSpPr>
      <p:sp>
        <p:nvSpPr>
          <p:cNvPr id="134" name="Google Shape;134;p26"/>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35" name="Google Shape;135;p26"/>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6" name="Google Shape;136;p26"/>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39" name="Shape 139"/>
        <p:cNvGrpSpPr/>
        <p:nvPr/>
      </p:nvGrpSpPr>
      <p:grpSpPr>
        <a:xfrm>
          <a:off x="0" y="0"/>
          <a:ext cx="0" cy="0"/>
          <a:chOff x="0" y="0"/>
          <a:chExt cx="0" cy="0"/>
        </a:xfrm>
      </p:grpSpPr>
      <p:sp>
        <p:nvSpPr>
          <p:cNvPr id="140" name="Google Shape;140;p27"/>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1" name="Google Shape;141;p27"/>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2" name="Google Shape;142;p27"/>
          <p:cNvSpPr/>
          <p:nvPr>
            <p:ph idx="2" type="pic"/>
          </p:nvPr>
        </p:nvSpPr>
        <p:spPr>
          <a:xfrm>
            <a:off x="6040625" y="-3200"/>
            <a:ext cx="3111300" cy="5143500"/>
          </a:xfrm>
          <a:prstGeom prst="rect">
            <a:avLst/>
          </a:prstGeom>
          <a:noFill/>
          <a:ln>
            <a:noFill/>
          </a:ln>
        </p:spPr>
      </p:sp>
      <p:sp>
        <p:nvSpPr>
          <p:cNvPr id="143" name="Google Shape;143;p27"/>
          <p:cNvSpPr/>
          <p:nvPr>
            <p:ph idx="3" type="pic"/>
          </p:nvPr>
        </p:nvSpPr>
        <p:spPr>
          <a:xfrm>
            <a:off x="-6100" y="2238900"/>
            <a:ext cx="6039000" cy="2904600"/>
          </a:xfrm>
          <a:prstGeom prst="rect">
            <a:avLst/>
          </a:prstGeom>
          <a:noFill/>
          <a:ln>
            <a:noFill/>
          </a:ln>
        </p:spPr>
      </p:sp>
      <p:sp>
        <p:nvSpPr>
          <p:cNvPr id="144" name="Google Shape;144;p27"/>
          <p:cNvSpPr/>
          <p:nvPr>
            <p:ph idx="4" type="pic"/>
          </p:nvPr>
        </p:nvSpPr>
        <p:spPr>
          <a:xfrm>
            <a:off x="3971525" y="0"/>
            <a:ext cx="2069100" cy="2238900"/>
          </a:xfrm>
          <a:prstGeom prst="rect">
            <a:avLst/>
          </a:prstGeom>
          <a:noFill/>
          <a:ln>
            <a:noFill/>
          </a:ln>
        </p:spPr>
      </p:sp>
      <p:sp>
        <p:nvSpPr>
          <p:cNvPr id="145" name="Google Shape;145;p27"/>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6" name="Shape 146"/>
        <p:cNvGrpSpPr/>
        <p:nvPr/>
      </p:nvGrpSpPr>
      <p:grpSpPr>
        <a:xfrm>
          <a:off x="0" y="0"/>
          <a:ext cx="0" cy="0"/>
          <a:chOff x="0" y="0"/>
          <a:chExt cx="0" cy="0"/>
        </a:xfrm>
      </p:grpSpPr>
      <p:sp>
        <p:nvSpPr>
          <p:cNvPr id="147" name="Google Shape;14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 name="Google Shape;148;p28"/>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 name="Google Shape;149;p28"/>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0" name="Google Shape;150;p28"/>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1" name="Google Shape;151;p28"/>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 name="Google Shape;152;p28"/>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3" name="Google Shape;153;p28"/>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4" name="Google Shape;154;p28"/>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8"/>
          <p:cNvGrpSpPr/>
          <p:nvPr/>
        </p:nvGrpSpPr>
        <p:grpSpPr>
          <a:xfrm flipH="1" rot="226009">
            <a:off x="8161198" y="4365918"/>
            <a:ext cx="828000" cy="710693"/>
            <a:chOff x="3122700" y="481200"/>
            <a:chExt cx="827950" cy="710650"/>
          </a:xfrm>
        </p:grpSpPr>
        <p:sp>
          <p:nvSpPr>
            <p:cNvPr id="157" name="Google Shape;157;p28"/>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8"/>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60" name="Shape 160"/>
        <p:cNvGrpSpPr/>
        <p:nvPr/>
      </p:nvGrpSpPr>
      <p:grpSpPr>
        <a:xfrm>
          <a:off x="0" y="0"/>
          <a:ext cx="0" cy="0"/>
          <a:chOff x="0" y="0"/>
          <a:chExt cx="0" cy="0"/>
        </a:xfrm>
      </p:grpSpPr>
      <p:sp>
        <p:nvSpPr>
          <p:cNvPr id="161" name="Google Shape;16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2" name="Google Shape;162;p29"/>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29"/>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 name="Google Shape;164;p29"/>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5" name="Google Shape;165;p29"/>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6" name="Google Shape;166;p29"/>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7" name="Google Shape;167;p29"/>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 name="Google Shape;168;p29"/>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1" name="Shape 171"/>
        <p:cNvGrpSpPr/>
        <p:nvPr/>
      </p:nvGrpSpPr>
      <p:grpSpPr>
        <a:xfrm>
          <a:off x="0" y="0"/>
          <a:ext cx="0" cy="0"/>
          <a:chOff x="0" y="0"/>
          <a:chExt cx="0" cy="0"/>
        </a:xfrm>
      </p:grpSpPr>
      <p:sp>
        <p:nvSpPr>
          <p:cNvPr id="172" name="Google Shape;17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73" name="Google Shape;173;p30"/>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 name="Google Shape;174;p30"/>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5" name="Google Shape;175;p30"/>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 name="Google Shape;176;p30"/>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 name="Google Shape;177;p30"/>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 name="Google Shape;178;p30"/>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30"/>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30"/>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1" name="Google Shape;181;p3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30"/>
          <p:cNvGrpSpPr/>
          <p:nvPr/>
        </p:nvGrpSpPr>
        <p:grpSpPr>
          <a:xfrm flipH="1">
            <a:off x="-653300" y="3861400"/>
            <a:ext cx="1340300" cy="1022175"/>
            <a:chOff x="4552025" y="1720300"/>
            <a:chExt cx="1340300" cy="1022175"/>
          </a:xfrm>
        </p:grpSpPr>
        <p:sp>
          <p:nvSpPr>
            <p:cNvPr id="184" name="Google Shape;184;p30"/>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1" name="Shape 191"/>
        <p:cNvGrpSpPr/>
        <p:nvPr/>
      </p:nvGrpSpPr>
      <p:grpSpPr>
        <a:xfrm>
          <a:off x="0" y="0"/>
          <a:ext cx="0" cy="0"/>
          <a:chOff x="0" y="0"/>
          <a:chExt cx="0" cy="0"/>
        </a:xfrm>
      </p:grpSpPr>
      <p:sp>
        <p:nvSpPr>
          <p:cNvPr id="192" name="Google Shape;19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3" name="Google Shape;193;p3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96" name="Shape 196"/>
        <p:cNvGrpSpPr/>
        <p:nvPr/>
      </p:nvGrpSpPr>
      <p:grpSpPr>
        <a:xfrm>
          <a:off x="0" y="0"/>
          <a:ext cx="0" cy="0"/>
          <a:chOff x="0" y="0"/>
          <a:chExt cx="0" cy="0"/>
        </a:xfrm>
      </p:grpSpPr>
      <p:sp>
        <p:nvSpPr>
          <p:cNvPr id="197" name="Google Shape;19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8" name="Google Shape;198;p32"/>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1" name="Shape 201"/>
        <p:cNvGrpSpPr/>
        <p:nvPr/>
      </p:nvGrpSpPr>
      <p:grpSpPr>
        <a:xfrm>
          <a:off x="0" y="0"/>
          <a:ext cx="0" cy="0"/>
          <a:chOff x="0" y="0"/>
          <a:chExt cx="0" cy="0"/>
        </a:xfrm>
      </p:grpSpPr>
      <p:sp>
        <p:nvSpPr>
          <p:cNvPr id="202" name="Google Shape;20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33"/>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4" name="Google Shape;204;p33"/>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 name="Google Shape;205;p33"/>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6" name="Google Shape;206;p33"/>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7" name="Google Shape;207;p33"/>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8" name="Google Shape;208;p33"/>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9" name="Google Shape;209;p33"/>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33"/>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33"/>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2" name="Google Shape;212;p33"/>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3" name="Google Shape;213;p33"/>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 name="Google Shape;214;p33"/>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5" name="Google Shape;215;p33"/>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8" name="Shape 218"/>
        <p:cNvGrpSpPr/>
        <p:nvPr/>
      </p:nvGrpSpPr>
      <p:grpSpPr>
        <a:xfrm>
          <a:off x="0" y="0"/>
          <a:ext cx="0" cy="0"/>
          <a:chOff x="0" y="0"/>
          <a:chExt cx="0" cy="0"/>
        </a:xfrm>
      </p:grpSpPr>
      <p:sp>
        <p:nvSpPr>
          <p:cNvPr id="219" name="Google Shape;219;p34"/>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0" name="Google Shape;220;p34"/>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1" name="Google Shape;221;p34"/>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222" name="Google Shape;222;p3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6" name="Shape 226"/>
        <p:cNvGrpSpPr/>
        <p:nvPr/>
      </p:nvGrpSpPr>
      <p:grpSpPr>
        <a:xfrm>
          <a:off x="0" y="0"/>
          <a:ext cx="0" cy="0"/>
          <a:chOff x="0" y="0"/>
          <a:chExt cx="0" cy="0"/>
        </a:xfrm>
      </p:grpSpPr>
      <p:sp>
        <p:nvSpPr>
          <p:cNvPr id="227" name="Google Shape;227;p3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230" name="Shape 230"/>
        <p:cNvGrpSpPr/>
        <p:nvPr/>
      </p:nvGrpSpPr>
      <p:grpSpPr>
        <a:xfrm>
          <a:off x="0" y="0"/>
          <a:ext cx="0" cy="0"/>
          <a:chOff x="0" y="0"/>
          <a:chExt cx="0" cy="0"/>
        </a:xfrm>
      </p:grpSpPr>
      <p:sp>
        <p:nvSpPr>
          <p:cNvPr id="231" name="Google Shape;231;p3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8" name="Shape 238"/>
        <p:cNvGrpSpPr/>
        <p:nvPr/>
      </p:nvGrpSpPr>
      <p:grpSpPr>
        <a:xfrm>
          <a:off x="0" y="0"/>
          <a:ext cx="0" cy="0"/>
          <a:chOff x="0" y="0"/>
          <a:chExt cx="0" cy="0"/>
        </a:xfrm>
      </p:grpSpPr>
      <p:sp>
        <p:nvSpPr>
          <p:cNvPr id="239" name="Google Shape;239;p38"/>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40" name="Google Shape;240;p38"/>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1" name="Google Shape;241;p38"/>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8"/>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8"/>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5" name="Shape 245"/>
        <p:cNvGrpSpPr/>
        <p:nvPr/>
      </p:nvGrpSpPr>
      <p:grpSpPr>
        <a:xfrm>
          <a:off x="0" y="0"/>
          <a:ext cx="0" cy="0"/>
          <a:chOff x="0" y="0"/>
          <a:chExt cx="0" cy="0"/>
        </a:xfrm>
      </p:grpSpPr>
      <p:sp>
        <p:nvSpPr>
          <p:cNvPr id="246" name="Google Shape;246;p39"/>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47" name="Google Shape;247;p39"/>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48" name="Google Shape;248;p39"/>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54" name="Google Shape;254;p40"/>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255" name="Google Shape;255;p40"/>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1"/>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41"/>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1" name="Google Shape;261;p41"/>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 name="Google Shape;262;p41"/>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 name="Google Shape;26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4" name="Google Shape;264;p41"/>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6" name="Shape 266"/>
        <p:cNvGrpSpPr/>
        <p:nvPr/>
      </p:nvGrpSpPr>
      <p:grpSpPr>
        <a:xfrm>
          <a:off x="0" y="0"/>
          <a:ext cx="0" cy="0"/>
          <a:chOff x="0" y="0"/>
          <a:chExt cx="0" cy="0"/>
        </a:xfrm>
      </p:grpSpPr>
      <p:sp>
        <p:nvSpPr>
          <p:cNvPr id="267" name="Google Shape;26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8" name="Google Shape;268;p42"/>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2"/>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2"/>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1" name="Shape 271"/>
        <p:cNvGrpSpPr/>
        <p:nvPr/>
      </p:nvGrpSpPr>
      <p:grpSpPr>
        <a:xfrm>
          <a:off x="0" y="0"/>
          <a:ext cx="0" cy="0"/>
          <a:chOff x="0" y="0"/>
          <a:chExt cx="0" cy="0"/>
        </a:xfrm>
      </p:grpSpPr>
      <p:sp>
        <p:nvSpPr>
          <p:cNvPr id="272" name="Google Shape;272;p43"/>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73" name="Google Shape;273;p43"/>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274" name="Google Shape;274;p43"/>
          <p:cNvSpPr/>
          <p:nvPr>
            <p:ph idx="2" type="pic"/>
          </p:nvPr>
        </p:nvSpPr>
        <p:spPr>
          <a:xfrm>
            <a:off x="0" y="0"/>
            <a:ext cx="3513000" cy="5143500"/>
          </a:xfrm>
          <a:prstGeom prst="rect">
            <a:avLst/>
          </a:prstGeom>
          <a:noFill/>
          <a:ln>
            <a:noFill/>
          </a:ln>
        </p:spPr>
      </p:sp>
      <p:sp>
        <p:nvSpPr>
          <p:cNvPr id="275" name="Google Shape;275;p4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7" name="Shape 277"/>
        <p:cNvGrpSpPr/>
        <p:nvPr/>
      </p:nvGrpSpPr>
      <p:grpSpPr>
        <a:xfrm>
          <a:off x="0" y="0"/>
          <a:ext cx="0" cy="0"/>
          <a:chOff x="0" y="0"/>
          <a:chExt cx="0" cy="0"/>
        </a:xfrm>
      </p:grpSpPr>
      <p:sp>
        <p:nvSpPr>
          <p:cNvPr id="278" name="Google Shape;278;p4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279" name="Google Shape;279;p44"/>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4"/>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3" name="Shape 283"/>
        <p:cNvGrpSpPr/>
        <p:nvPr/>
      </p:nvGrpSpPr>
      <p:grpSpPr>
        <a:xfrm>
          <a:off x="0" y="0"/>
          <a:ext cx="0" cy="0"/>
          <a:chOff x="0" y="0"/>
          <a:chExt cx="0" cy="0"/>
        </a:xfrm>
      </p:grpSpPr>
      <p:sp>
        <p:nvSpPr>
          <p:cNvPr id="284" name="Google Shape;284;p4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5" name="Google Shape;285;p45"/>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6" name="Google Shape;286;p45"/>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5"/>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 name="Shape 290"/>
        <p:cNvGrpSpPr/>
        <p:nvPr/>
      </p:nvGrpSpPr>
      <p:grpSpPr>
        <a:xfrm>
          <a:off x="0" y="0"/>
          <a:ext cx="0" cy="0"/>
          <a:chOff x="0" y="0"/>
          <a:chExt cx="0" cy="0"/>
        </a:xfrm>
      </p:grpSpPr>
      <p:sp>
        <p:nvSpPr>
          <p:cNvPr id="291" name="Google Shape;291;p46"/>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92" name="Google Shape;292;p46"/>
          <p:cNvSpPr/>
          <p:nvPr>
            <p:ph idx="2" type="pic"/>
          </p:nvPr>
        </p:nvSpPr>
        <p:spPr>
          <a:xfrm>
            <a:off x="0" y="0"/>
            <a:ext cx="9144000" cy="514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3" name="Shape 293"/>
        <p:cNvGrpSpPr/>
        <p:nvPr/>
      </p:nvGrpSpPr>
      <p:grpSpPr>
        <a:xfrm>
          <a:off x="0" y="0"/>
          <a:ext cx="0" cy="0"/>
          <a:chOff x="0" y="0"/>
          <a:chExt cx="0" cy="0"/>
        </a:xfrm>
      </p:grpSpPr>
      <p:sp>
        <p:nvSpPr>
          <p:cNvPr id="294" name="Google Shape;294;p47"/>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5" name="Google Shape;295;p47"/>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96" name="Google Shape;296;p47"/>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300" name="Shape 300"/>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1" name="Shape 301"/>
        <p:cNvGrpSpPr/>
        <p:nvPr/>
      </p:nvGrpSpPr>
      <p:grpSpPr>
        <a:xfrm>
          <a:off x="0" y="0"/>
          <a:ext cx="0" cy="0"/>
          <a:chOff x="0" y="0"/>
          <a:chExt cx="0" cy="0"/>
        </a:xfrm>
      </p:grpSpPr>
      <p:sp>
        <p:nvSpPr>
          <p:cNvPr id="302" name="Google Shape;302;p49"/>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5" name="Google Shape;305;p49"/>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6" name="Google Shape;306;p49"/>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7" name="Google Shape;307;p49"/>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8" name="Google Shape;308;p49"/>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 name="Google Shape;309;p49"/>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 name="Google Shape;310;p49"/>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1" name="Google Shape;311;p49"/>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2" name="Google Shape;312;p49"/>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3" name="Google Shape;313;p49"/>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4" name="Google Shape;314;p49"/>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5" name="Google Shape;315;p49"/>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6" name="Google Shape;316;p49"/>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7" name="Google Shape;317;p49"/>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8" name="Shape 318"/>
        <p:cNvGrpSpPr/>
        <p:nvPr/>
      </p:nvGrpSpPr>
      <p:grpSpPr>
        <a:xfrm>
          <a:off x="0" y="0"/>
          <a:ext cx="0" cy="0"/>
          <a:chOff x="0" y="0"/>
          <a:chExt cx="0" cy="0"/>
        </a:xfrm>
      </p:grpSpPr>
      <p:sp>
        <p:nvSpPr>
          <p:cNvPr id="319" name="Google Shape;319;p50"/>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320" name="Google Shape;320;p50"/>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50"/>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0"/>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0"/>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324" name="Shape 324"/>
        <p:cNvGrpSpPr/>
        <p:nvPr/>
      </p:nvGrpSpPr>
      <p:grpSpPr>
        <a:xfrm>
          <a:off x="0" y="0"/>
          <a:ext cx="0" cy="0"/>
          <a:chOff x="0" y="0"/>
          <a:chExt cx="0" cy="0"/>
        </a:xfrm>
      </p:grpSpPr>
      <p:sp>
        <p:nvSpPr>
          <p:cNvPr id="325" name="Google Shape;325;p51"/>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326" name="Google Shape;326;p51"/>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7" name="Google Shape;327;p51"/>
          <p:cNvSpPr/>
          <p:nvPr>
            <p:ph idx="2" type="pic"/>
          </p:nvPr>
        </p:nvSpPr>
        <p:spPr>
          <a:xfrm>
            <a:off x="6040625" y="-3200"/>
            <a:ext cx="3111300" cy="5143500"/>
          </a:xfrm>
          <a:prstGeom prst="rect">
            <a:avLst/>
          </a:prstGeom>
          <a:noFill/>
          <a:ln>
            <a:noFill/>
          </a:ln>
        </p:spPr>
      </p:sp>
      <p:sp>
        <p:nvSpPr>
          <p:cNvPr id="328" name="Google Shape;328;p51"/>
          <p:cNvSpPr/>
          <p:nvPr>
            <p:ph idx="3" type="pic"/>
          </p:nvPr>
        </p:nvSpPr>
        <p:spPr>
          <a:xfrm>
            <a:off x="-6100" y="2238900"/>
            <a:ext cx="6039000" cy="2904600"/>
          </a:xfrm>
          <a:prstGeom prst="rect">
            <a:avLst/>
          </a:prstGeom>
          <a:noFill/>
          <a:ln>
            <a:noFill/>
          </a:ln>
        </p:spPr>
      </p:sp>
      <p:sp>
        <p:nvSpPr>
          <p:cNvPr id="329" name="Google Shape;329;p51"/>
          <p:cNvSpPr/>
          <p:nvPr>
            <p:ph idx="4" type="pic"/>
          </p:nvPr>
        </p:nvSpPr>
        <p:spPr>
          <a:xfrm>
            <a:off x="3971525" y="0"/>
            <a:ext cx="2069100" cy="2238900"/>
          </a:xfrm>
          <a:prstGeom prst="rect">
            <a:avLst/>
          </a:prstGeom>
          <a:noFill/>
          <a:ln>
            <a:noFill/>
          </a:ln>
        </p:spPr>
      </p:sp>
      <p:sp>
        <p:nvSpPr>
          <p:cNvPr id="330" name="Google Shape;330;p51"/>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31" name="Shape 331"/>
        <p:cNvGrpSpPr/>
        <p:nvPr/>
      </p:nvGrpSpPr>
      <p:grpSpPr>
        <a:xfrm>
          <a:off x="0" y="0"/>
          <a:ext cx="0" cy="0"/>
          <a:chOff x="0" y="0"/>
          <a:chExt cx="0" cy="0"/>
        </a:xfrm>
      </p:grpSpPr>
      <p:sp>
        <p:nvSpPr>
          <p:cNvPr id="332" name="Google Shape;33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2"/>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4" name="Google Shape;334;p52"/>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5" name="Google Shape;335;p52"/>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 name="Google Shape;336;p52"/>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 name="Google Shape;337;p52"/>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 name="Google Shape;338;p52"/>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9" name="Google Shape;339;p52"/>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2"/>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52"/>
          <p:cNvGrpSpPr/>
          <p:nvPr/>
        </p:nvGrpSpPr>
        <p:grpSpPr>
          <a:xfrm flipH="1" rot="226009">
            <a:off x="8161198" y="4365918"/>
            <a:ext cx="828000" cy="710693"/>
            <a:chOff x="3122700" y="481200"/>
            <a:chExt cx="827950" cy="710650"/>
          </a:xfrm>
        </p:grpSpPr>
        <p:sp>
          <p:nvSpPr>
            <p:cNvPr id="342" name="Google Shape;342;p52"/>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52"/>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45" name="Shape 345"/>
        <p:cNvGrpSpPr/>
        <p:nvPr/>
      </p:nvGrpSpPr>
      <p:grpSpPr>
        <a:xfrm>
          <a:off x="0" y="0"/>
          <a:ext cx="0" cy="0"/>
          <a:chOff x="0" y="0"/>
          <a:chExt cx="0" cy="0"/>
        </a:xfrm>
      </p:grpSpPr>
      <p:sp>
        <p:nvSpPr>
          <p:cNvPr id="346" name="Google Shape;34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7" name="Google Shape;347;p53"/>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 name="Google Shape;348;p53"/>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9" name="Google Shape;349;p53"/>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0" name="Google Shape;350;p53"/>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 name="Google Shape;351;p53"/>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2" name="Google Shape;352;p53"/>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3" name="Google Shape;353;p53"/>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56" name="Shape 356"/>
        <p:cNvGrpSpPr/>
        <p:nvPr/>
      </p:nvGrpSpPr>
      <p:grpSpPr>
        <a:xfrm>
          <a:off x="0" y="0"/>
          <a:ext cx="0" cy="0"/>
          <a:chOff x="0" y="0"/>
          <a:chExt cx="0" cy="0"/>
        </a:xfrm>
      </p:grpSpPr>
      <p:sp>
        <p:nvSpPr>
          <p:cNvPr id="357" name="Google Shape;35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58" name="Google Shape;358;p54"/>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9" name="Google Shape;359;p54"/>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0" name="Google Shape;360;p54"/>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1" name="Google Shape;361;p54"/>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2" name="Google Shape;362;p54"/>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3" name="Google Shape;363;p54"/>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4" name="Google Shape;364;p54"/>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5" name="Google Shape;365;p54"/>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6" name="Google Shape;366;p5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54"/>
          <p:cNvGrpSpPr/>
          <p:nvPr/>
        </p:nvGrpSpPr>
        <p:grpSpPr>
          <a:xfrm flipH="1">
            <a:off x="-653300" y="3861400"/>
            <a:ext cx="1340300" cy="1022175"/>
            <a:chOff x="4552025" y="1720300"/>
            <a:chExt cx="1340300" cy="1022175"/>
          </a:xfrm>
        </p:grpSpPr>
        <p:sp>
          <p:nvSpPr>
            <p:cNvPr id="369" name="Google Shape;369;p54"/>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4"/>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4"/>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4"/>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4"/>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4"/>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76" name="Shape 376"/>
        <p:cNvGrpSpPr/>
        <p:nvPr/>
      </p:nvGrpSpPr>
      <p:grpSpPr>
        <a:xfrm>
          <a:off x="0" y="0"/>
          <a:ext cx="0" cy="0"/>
          <a:chOff x="0" y="0"/>
          <a:chExt cx="0" cy="0"/>
        </a:xfrm>
      </p:grpSpPr>
      <p:sp>
        <p:nvSpPr>
          <p:cNvPr id="377" name="Google Shape;37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8" name="Google Shape;378;p5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5"/>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81" name="Shape 381"/>
        <p:cNvGrpSpPr/>
        <p:nvPr/>
      </p:nvGrpSpPr>
      <p:grpSpPr>
        <a:xfrm>
          <a:off x="0" y="0"/>
          <a:ext cx="0" cy="0"/>
          <a:chOff x="0" y="0"/>
          <a:chExt cx="0" cy="0"/>
        </a:xfrm>
      </p:grpSpPr>
      <p:sp>
        <p:nvSpPr>
          <p:cNvPr id="382" name="Google Shape;38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3" name="Google Shape;383;p56"/>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6"/>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6"/>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86" name="Shape 386"/>
        <p:cNvGrpSpPr/>
        <p:nvPr/>
      </p:nvGrpSpPr>
      <p:grpSpPr>
        <a:xfrm>
          <a:off x="0" y="0"/>
          <a:ext cx="0" cy="0"/>
          <a:chOff x="0" y="0"/>
          <a:chExt cx="0" cy="0"/>
        </a:xfrm>
      </p:grpSpPr>
      <p:sp>
        <p:nvSpPr>
          <p:cNvPr id="387" name="Google Shape;38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8" name="Google Shape;388;p57"/>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9" name="Google Shape;389;p57"/>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0" name="Google Shape;390;p57"/>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1" name="Google Shape;391;p57"/>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2" name="Google Shape;392;p57"/>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3" name="Google Shape;393;p57"/>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 name="Google Shape;394;p57"/>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5" name="Google Shape;395;p57"/>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6" name="Google Shape;396;p57"/>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7" name="Google Shape;397;p57"/>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8" name="Google Shape;398;p57"/>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9" name="Google Shape;399;p57"/>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0" name="Google Shape;400;p57"/>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7"/>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03" name="Shape 403"/>
        <p:cNvGrpSpPr/>
        <p:nvPr/>
      </p:nvGrpSpPr>
      <p:grpSpPr>
        <a:xfrm>
          <a:off x="0" y="0"/>
          <a:ext cx="0" cy="0"/>
          <a:chOff x="0" y="0"/>
          <a:chExt cx="0" cy="0"/>
        </a:xfrm>
      </p:grpSpPr>
      <p:sp>
        <p:nvSpPr>
          <p:cNvPr id="404" name="Google Shape;404;p58"/>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05" name="Google Shape;405;p58"/>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6" name="Google Shape;406;p58"/>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407" name="Google Shape;407;p5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11" name="Shape 411"/>
        <p:cNvGrpSpPr/>
        <p:nvPr/>
      </p:nvGrpSpPr>
      <p:grpSpPr>
        <a:xfrm>
          <a:off x="0" y="0"/>
          <a:ext cx="0" cy="0"/>
          <a:chOff x="0" y="0"/>
          <a:chExt cx="0" cy="0"/>
        </a:xfrm>
      </p:grpSpPr>
      <p:sp>
        <p:nvSpPr>
          <p:cNvPr id="412" name="Google Shape;412;p5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9"/>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415" name="Shape 415"/>
        <p:cNvGrpSpPr/>
        <p:nvPr/>
      </p:nvGrpSpPr>
      <p:grpSpPr>
        <a:xfrm>
          <a:off x="0" y="0"/>
          <a:ext cx="0" cy="0"/>
          <a:chOff x="0" y="0"/>
          <a:chExt cx="0" cy="0"/>
        </a:xfrm>
      </p:grpSpPr>
      <p:sp>
        <p:nvSpPr>
          <p:cNvPr id="416" name="Google Shape;416;p6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3" name="Shape 423"/>
        <p:cNvGrpSpPr/>
        <p:nvPr/>
      </p:nvGrpSpPr>
      <p:grpSpPr>
        <a:xfrm>
          <a:off x="0" y="0"/>
          <a:ext cx="0" cy="0"/>
          <a:chOff x="0" y="0"/>
          <a:chExt cx="0" cy="0"/>
        </a:xfrm>
      </p:grpSpPr>
      <p:sp>
        <p:nvSpPr>
          <p:cNvPr id="424" name="Google Shape;424;p62"/>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25" name="Google Shape;425;p62"/>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6" name="Google Shape;426;p62"/>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2"/>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2"/>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2"/>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0" name="Shape 430"/>
        <p:cNvGrpSpPr/>
        <p:nvPr/>
      </p:nvGrpSpPr>
      <p:grpSpPr>
        <a:xfrm>
          <a:off x="0" y="0"/>
          <a:ext cx="0" cy="0"/>
          <a:chOff x="0" y="0"/>
          <a:chExt cx="0" cy="0"/>
        </a:xfrm>
      </p:grpSpPr>
      <p:sp>
        <p:nvSpPr>
          <p:cNvPr id="431" name="Google Shape;431;p63"/>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432" name="Google Shape;432;p63"/>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33" name="Google Shape;433;p63"/>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3"/>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3"/>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3"/>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7" name="Shape 437"/>
        <p:cNvGrpSpPr/>
        <p:nvPr/>
      </p:nvGrpSpPr>
      <p:grpSpPr>
        <a:xfrm>
          <a:off x="0" y="0"/>
          <a:ext cx="0" cy="0"/>
          <a:chOff x="0" y="0"/>
          <a:chExt cx="0" cy="0"/>
        </a:xfrm>
      </p:grpSpPr>
      <p:sp>
        <p:nvSpPr>
          <p:cNvPr id="438" name="Google Shape;438;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39" name="Google Shape;439;p64"/>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440" name="Google Shape;440;p64"/>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3" name="Shape 443"/>
        <p:cNvGrpSpPr/>
        <p:nvPr/>
      </p:nvGrpSpPr>
      <p:grpSpPr>
        <a:xfrm>
          <a:off x="0" y="0"/>
          <a:ext cx="0" cy="0"/>
          <a:chOff x="0" y="0"/>
          <a:chExt cx="0" cy="0"/>
        </a:xfrm>
      </p:grpSpPr>
      <p:sp>
        <p:nvSpPr>
          <p:cNvPr id="444" name="Google Shape;444;p65"/>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5" name="Google Shape;445;p65"/>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6" name="Google Shape;446;p65"/>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7" name="Google Shape;447;p65"/>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8" name="Google Shape;44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9" name="Google Shape;449;p65"/>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5"/>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1" name="Shape 451"/>
        <p:cNvGrpSpPr/>
        <p:nvPr/>
      </p:nvGrpSpPr>
      <p:grpSpPr>
        <a:xfrm>
          <a:off x="0" y="0"/>
          <a:ext cx="0" cy="0"/>
          <a:chOff x="0" y="0"/>
          <a:chExt cx="0" cy="0"/>
        </a:xfrm>
      </p:grpSpPr>
      <p:sp>
        <p:nvSpPr>
          <p:cNvPr id="452" name="Google Shape;45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3" name="Google Shape;453;p66"/>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6"/>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6"/>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6" name="Shape 456"/>
        <p:cNvGrpSpPr/>
        <p:nvPr/>
      </p:nvGrpSpPr>
      <p:grpSpPr>
        <a:xfrm>
          <a:off x="0" y="0"/>
          <a:ext cx="0" cy="0"/>
          <a:chOff x="0" y="0"/>
          <a:chExt cx="0" cy="0"/>
        </a:xfrm>
      </p:grpSpPr>
      <p:sp>
        <p:nvSpPr>
          <p:cNvPr id="457" name="Google Shape;457;p67"/>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58" name="Google Shape;458;p67"/>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459" name="Google Shape;459;p67"/>
          <p:cNvSpPr/>
          <p:nvPr>
            <p:ph idx="2" type="pic"/>
          </p:nvPr>
        </p:nvSpPr>
        <p:spPr>
          <a:xfrm>
            <a:off x="0" y="0"/>
            <a:ext cx="3513000" cy="5143500"/>
          </a:xfrm>
          <a:prstGeom prst="rect">
            <a:avLst/>
          </a:prstGeom>
          <a:noFill/>
          <a:ln>
            <a:noFill/>
          </a:ln>
        </p:spPr>
      </p:sp>
      <p:sp>
        <p:nvSpPr>
          <p:cNvPr id="460" name="Google Shape;460;p67"/>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7"/>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2" name="Shape 462"/>
        <p:cNvGrpSpPr/>
        <p:nvPr/>
      </p:nvGrpSpPr>
      <p:grpSpPr>
        <a:xfrm>
          <a:off x="0" y="0"/>
          <a:ext cx="0" cy="0"/>
          <a:chOff x="0" y="0"/>
          <a:chExt cx="0" cy="0"/>
        </a:xfrm>
      </p:grpSpPr>
      <p:sp>
        <p:nvSpPr>
          <p:cNvPr id="463" name="Google Shape;463;p6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64" name="Google Shape;464;p68"/>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8"/>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8"/>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8"/>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8" name="Shape 468"/>
        <p:cNvGrpSpPr/>
        <p:nvPr/>
      </p:nvGrpSpPr>
      <p:grpSpPr>
        <a:xfrm>
          <a:off x="0" y="0"/>
          <a:ext cx="0" cy="0"/>
          <a:chOff x="0" y="0"/>
          <a:chExt cx="0" cy="0"/>
        </a:xfrm>
      </p:grpSpPr>
      <p:sp>
        <p:nvSpPr>
          <p:cNvPr id="469" name="Google Shape;469;p6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0" name="Google Shape;470;p6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1" name="Google Shape;471;p69"/>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9"/>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9"/>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9"/>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5" name="Shape 475"/>
        <p:cNvGrpSpPr/>
        <p:nvPr/>
      </p:nvGrpSpPr>
      <p:grpSpPr>
        <a:xfrm>
          <a:off x="0" y="0"/>
          <a:ext cx="0" cy="0"/>
          <a:chOff x="0" y="0"/>
          <a:chExt cx="0" cy="0"/>
        </a:xfrm>
      </p:grpSpPr>
      <p:sp>
        <p:nvSpPr>
          <p:cNvPr id="476" name="Google Shape;476;p70"/>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477" name="Google Shape;477;p70"/>
          <p:cNvSpPr/>
          <p:nvPr>
            <p:ph idx="2" type="pic"/>
          </p:nvPr>
        </p:nvSpPr>
        <p:spPr>
          <a:xfrm>
            <a:off x="0" y="0"/>
            <a:ext cx="9144000" cy="5143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8" name="Shape 478"/>
        <p:cNvGrpSpPr/>
        <p:nvPr/>
      </p:nvGrpSpPr>
      <p:grpSpPr>
        <a:xfrm>
          <a:off x="0" y="0"/>
          <a:ext cx="0" cy="0"/>
          <a:chOff x="0" y="0"/>
          <a:chExt cx="0" cy="0"/>
        </a:xfrm>
      </p:grpSpPr>
      <p:sp>
        <p:nvSpPr>
          <p:cNvPr id="479" name="Google Shape;479;p71"/>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0" name="Google Shape;480;p71"/>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81" name="Google Shape;481;p71"/>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1"/>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1"/>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1"/>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485" name="Shape 48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6" name="Shape 486"/>
        <p:cNvGrpSpPr/>
        <p:nvPr/>
      </p:nvGrpSpPr>
      <p:grpSpPr>
        <a:xfrm>
          <a:off x="0" y="0"/>
          <a:ext cx="0" cy="0"/>
          <a:chOff x="0" y="0"/>
          <a:chExt cx="0" cy="0"/>
        </a:xfrm>
      </p:grpSpPr>
      <p:sp>
        <p:nvSpPr>
          <p:cNvPr id="487" name="Google Shape;487;p73"/>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0" name="Google Shape;490;p73"/>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1" name="Google Shape;491;p73"/>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2" name="Google Shape;492;p73"/>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3" name="Google Shape;493;p73"/>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4" name="Google Shape;494;p73"/>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5" name="Google Shape;495;p73"/>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6" name="Google Shape;496;p73"/>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7" name="Google Shape;497;p73"/>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8" name="Google Shape;498;p73"/>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9" name="Google Shape;499;p73"/>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0" name="Google Shape;500;p73"/>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1" name="Google Shape;501;p73"/>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2" name="Google Shape;502;p73"/>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03" name="Shape 503"/>
        <p:cNvGrpSpPr/>
        <p:nvPr/>
      </p:nvGrpSpPr>
      <p:grpSpPr>
        <a:xfrm>
          <a:off x="0" y="0"/>
          <a:ext cx="0" cy="0"/>
          <a:chOff x="0" y="0"/>
          <a:chExt cx="0" cy="0"/>
        </a:xfrm>
      </p:grpSpPr>
      <p:sp>
        <p:nvSpPr>
          <p:cNvPr id="504" name="Google Shape;504;p74"/>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505" name="Google Shape;505;p74"/>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6" name="Google Shape;506;p74"/>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4"/>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4"/>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509" name="Shape 509"/>
        <p:cNvGrpSpPr/>
        <p:nvPr/>
      </p:nvGrpSpPr>
      <p:grpSpPr>
        <a:xfrm>
          <a:off x="0" y="0"/>
          <a:ext cx="0" cy="0"/>
          <a:chOff x="0" y="0"/>
          <a:chExt cx="0" cy="0"/>
        </a:xfrm>
      </p:grpSpPr>
      <p:sp>
        <p:nvSpPr>
          <p:cNvPr id="510" name="Google Shape;510;p75"/>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511" name="Google Shape;511;p75"/>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2" name="Google Shape;512;p75"/>
          <p:cNvSpPr/>
          <p:nvPr>
            <p:ph idx="2" type="pic"/>
          </p:nvPr>
        </p:nvSpPr>
        <p:spPr>
          <a:xfrm>
            <a:off x="6040625" y="-3200"/>
            <a:ext cx="3111300" cy="5143500"/>
          </a:xfrm>
          <a:prstGeom prst="rect">
            <a:avLst/>
          </a:prstGeom>
          <a:noFill/>
          <a:ln>
            <a:noFill/>
          </a:ln>
        </p:spPr>
      </p:sp>
      <p:sp>
        <p:nvSpPr>
          <p:cNvPr id="513" name="Google Shape;513;p75"/>
          <p:cNvSpPr/>
          <p:nvPr>
            <p:ph idx="3" type="pic"/>
          </p:nvPr>
        </p:nvSpPr>
        <p:spPr>
          <a:xfrm>
            <a:off x="-6100" y="2238900"/>
            <a:ext cx="6039000" cy="2904600"/>
          </a:xfrm>
          <a:prstGeom prst="rect">
            <a:avLst/>
          </a:prstGeom>
          <a:noFill/>
          <a:ln>
            <a:noFill/>
          </a:ln>
        </p:spPr>
      </p:sp>
      <p:sp>
        <p:nvSpPr>
          <p:cNvPr id="514" name="Google Shape;514;p75"/>
          <p:cNvSpPr/>
          <p:nvPr>
            <p:ph idx="4" type="pic"/>
          </p:nvPr>
        </p:nvSpPr>
        <p:spPr>
          <a:xfrm>
            <a:off x="3971525" y="0"/>
            <a:ext cx="2069100" cy="2238900"/>
          </a:xfrm>
          <a:prstGeom prst="rect">
            <a:avLst/>
          </a:prstGeom>
          <a:noFill/>
          <a:ln>
            <a:noFill/>
          </a:ln>
        </p:spPr>
      </p:sp>
      <p:sp>
        <p:nvSpPr>
          <p:cNvPr id="515" name="Google Shape;515;p75"/>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16" name="Shape 516"/>
        <p:cNvGrpSpPr/>
        <p:nvPr/>
      </p:nvGrpSpPr>
      <p:grpSpPr>
        <a:xfrm>
          <a:off x="0" y="0"/>
          <a:ext cx="0" cy="0"/>
          <a:chOff x="0" y="0"/>
          <a:chExt cx="0" cy="0"/>
        </a:xfrm>
      </p:grpSpPr>
      <p:sp>
        <p:nvSpPr>
          <p:cNvPr id="517" name="Google Shape;517;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8" name="Google Shape;518;p76"/>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9" name="Google Shape;519;p76"/>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0" name="Google Shape;520;p76"/>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1" name="Google Shape;521;p76"/>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2" name="Google Shape;522;p76"/>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3" name="Google Shape;523;p76"/>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4" name="Google Shape;524;p76"/>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6"/>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76"/>
          <p:cNvGrpSpPr/>
          <p:nvPr/>
        </p:nvGrpSpPr>
        <p:grpSpPr>
          <a:xfrm flipH="1" rot="226009">
            <a:off x="8161198" y="4365918"/>
            <a:ext cx="828000" cy="710693"/>
            <a:chOff x="3122700" y="481200"/>
            <a:chExt cx="827950" cy="710650"/>
          </a:xfrm>
        </p:grpSpPr>
        <p:sp>
          <p:nvSpPr>
            <p:cNvPr id="527" name="Google Shape;527;p76"/>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6"/>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76"/>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30" name="Shape 530"/>
        <p:cNvGrpSpPr/>
        <p:nvPr/>
      </p:nvGrpSpPr>
      <p:grpSpPr>
        <a:xfrm>
          <a:off x="0" y="0"/>
          <a:ext cx="0" cy="0"/>
          <a:chOff x="0" y="0"/>
          <a:chExt cx="0" cy="0"/>
        </a:xfrm>
      </p:grpSpPr>
      <p:sp>
        <p:nvSpPr>
          <p:cNvPr id="531" name="Google Shape;531;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32" name="Google Shape;532;p77"/>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3" name="Google Shape;533;p77"/>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4" name="Google Shape;534;p77"/>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5" name="Google Shape;535;p77"/>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6" name="Google Shape;536;p77"/>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7" name="Google Shape;537;p77"/>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8" name="Google Shape;538;p77"/>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7"/>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7"/>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41" name="Shape 541"/>
        <p:cNvGrpSpPr/>
        <p:nvPr/>
      </p:nvGrpSpPr>
      <p:grpSpPr>
        <a:xfrm>
          <a:off x="0" y="0"/>
          <a:ext cx="0" cy="0"/>
          <a:chOff x="0" y="0"/>
          <a:chExt cx="0" cy="0"/>
        </a:xfrm>
      </p:grpSpPr>
      <p:sp>
        <p:nvSpPr>
          <p:cNvPr id="542" name="Google Shape;542;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43" name="Google Shape;543;p78"/>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4" name="Google Shape;544;p78"/>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5" name="Google Shape;545;p78"/>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 name="Google Shape;546;p78"/>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 name="Google Shape;547;p78"/>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8" name="Google Shape;548;p78"/>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9" name="Google Shape;549;p78"/>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0" name="Google Shape;550;p78"/>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1" name="Google Shape;551;p78"/>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8"/>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78"/>
          <p:cNvGrpSpPr/>
          <p:nvPr/>
        </p:nvGrpSpPr>
        <p:grpSpPr>
          <a:xfrm flipH="1">
            <a:off x="-653300" y="3861400"/>
            <a:ext cx="1340300" cy="1022175"/>
            <a:chOff x="4552025" y="1720300"/>
            <a:chExt cx="1340300" cy="1022175"/>
          </a:xfrm>
        </p:grpSpPr>
        <p:sp>
          <p:nvSpPr>
            <p:cNvPr id="554" name="Google Shape;554;p78"/>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8"/>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8"/>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8"/>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8"/>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8"/>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61" name="Shape 561"/>
        <p:cNvGrpSpPr/>
        <p:nvPr/>
      </p:nvGrpSpPr>
      <p:grpSpPr>
        <a:xfrm>
          <a:off x="0" y="0"/>
          <a:ext cx="0" cy="0"/>
          <a:chOff x="0" y="0"/>
          <a:chExt cx="0" cy="0"/>
        </a:xfrm>
      </p:grpSpPr>
      <p:sp>
        <p:nvSpPr>
          <p:cNvPr id="562" name="Google Shape;562;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3" name="Google Shape;563;p7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9"/>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66" name="Shape 566"/>
        <p:cNvGrpSpPr/>
        <p:nvPr/>
      </p:nvGrpSpPr>
      <p:grpSpPr>
        <a:xfrm>
          <a:off x="0" y="0"/>
          <a:ext cx="0" cy="0"/>
          <a:chOff x="0" y="0"/>
          <a:chExt cx="0" cy="0"/>
        </a:xfrm>
      </p:grpSpPr>
      <p:sp>
        <p:nvSpPr>
          <p:cNvPr id="567" name="Google Shape;567;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8" name="Google Shape;568;p80"/>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0"/>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0"/>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71" name="Shape 571"/>
        <p:cNvGrpSpPr/>
        <p:nvPr/>
      </p:nvGrpSpPr>
      <p:grpSpPr>
        <a:xfrm>
          <a:off x="0" y="0"/>
          <a:ext cx="0" cy="0"/>
          <a:chOff x="0" y="0"/>
          <a:chExt cx="0" cy="0"/>
        </a:xfrm>
      </p:grpSpPr>
      <p:sp>
        <p:nvSpPr>
          <p:cNvPr id="572" name="Google Shape;572;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3" name="Google Shape;573;p81"/>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4" name="Google Shape;574;p81"/>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5" name="Google Shape;575;p81"/>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6" name="Google Shape;576;p81"/>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7" name="Google Shape;577;p81"/>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8" name="Google Shape;578;p81"/>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9" name="Google Shape;579;p81"/>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0" name="Google Shape;580;p81"/>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1" name="Google Shape;581;p81"/>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2" name="Google Shape;582;p81"/>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3" name="Google Shape;583;p81"/>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4" name="Google Shape;584;p81"/>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5" name="Google Shape;585;p81"/>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1"/>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88" name="Shape 588"/>
        <p:cNvGrpSpPr/>
        <p:nvPr/>
      </p:nvGrpSpPr>
      <p:grpSpPr>
        <a:xfrm>
          <a:off x="0" y="0"/>
          <a:ext cx="0" cy="0"/>
          <a:chOff x="0" y="0"/>
          <a:chExt cx="0" cy="0"/>
        </a:xfrm>
      </p:grpSpPr>
      <p:sp>
        <p:nvSpPr>
          <p:cNvPr id="589" name="Google Shape;589;p82"/>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90" name="Google Shape;590;p82"/>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91" name="Google Shape;591;p82"/>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592" name="Google Shape;592;p82"/>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2"/>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2"/>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2"/>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96" name="Shape 596"/>
        <p:cNvGrpSpPr/>
        <p:nvPr/>
      </p:nvGrpSpPr>
      <p:grpSpPr>
        <a:xfrm>
          <a:off x="0" y="0"/>
          <a:ext cx="0" cy="0"/>
          <a:chOff x="0" y="0"/>
          <a:chExt cx="0" cy="0"/>
        </a:xfrm>
      </p:grpSpPr>
      <p:sp>
        <p:nvSpPr>
          <p:cNvPr id="597" name="Google Shape;597;p83"/>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3"/>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600" name="Shape 600"/>
        <p:cNvGrpSpPr/>
        <p:nvPr/>
      </p:nvGrpSpPr>
      <p:grpSpPr>
        <a:xfrm>
          <a:off x="0" y="0"/>
          <a:ext cx="0" cy="0"/>
          <a:chOff x="0" y="0"/>
          <a:chExt cx="0" cy="0"/>
        </a:xfrm>
      </p:grpSpPr>
      <p:sp>
        <p:nvSpPr>
          <p:cNvPr id="601" name="Google Shape;601;p8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8" name="Shape 608"/>
        <p:cNvGrpSpPr/>
        <p:nvPr/>
      </p:nvGrpSpPr>
      <p:grpSpPr>
        <a:xfrm>
          <a:off x="0" y="0"/>
          <a:ext cx="0" cy="0"/>
          <a:chOff x="0" y="0"/>
          <a:chExt cx="0" cy="0"/>
        </a:xfrm>
      </p:grpSpPr>
      <p:sp>
        <p:nvSpPr>
          <p:cNvPr id="609" name="Google Shape;609;p86"/>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610" name="Google Shape;610;p86"/>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1" name="Google Shape;611;p86"/>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6"/>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6"/>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6"/>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5" name="Shape 615"/>
        <p:cNvGrpSpPr/>
        <p:nvPr/>
      </p:nvGrpSpPr>
      <p:grpSpPr>
        <a:xfrm>
          <a:off x="0" y="0"/>
          <a:ext cx="0" cy="0"/>
          <a:chOff x="0" y="0"/>
          <a:chExt cx="0" cy="0"/>
        </a:xfrm>
      </p:grpSpPr>
      <p:sp>
        <p:nvSpPr>
          <p:cNvPr id="616" name="Google Shape;616;p87"/>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17" name="Google Shape;617;p87"/>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18" name="Google Shape;618;p87"/>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7"/>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7"/>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7"/>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2" name="Shape 622"/>
        <p:cNvGrpSpPr/>
        <p:nvPr/>
      </p:nvGrpSpPr>
      <p:grpSpPr>
        <a:xfrm>
          <a:off x="0" y="0"/>
          <a:ext cx="0" cy="0"/>
          <a:chOff x="0" y="0"/>
          <a:chExt cx="0" cy="0"/>
        </a:xfrm>
      </p:grpSpPr>
      <p:sp>
        <p:nvSpPr>
          <p:cNvPr id="623" name="Google Shape;623;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24" name="Google Shape;624;p88"/>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625" name="Google Shape;625;p88"/>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8"/>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8"/>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8" name="Shape 628"/>
        <p:cNvGrpSpPr/>
        <p:nvPr/>
      </p:nvGrpSpPr>
      <p:grpSpPr>
        <a:xfrm>
          <a:off x="0" y="0"/>
          <a:ext cx="0" cy="0"/>
          <a:chOff x="0" y="0"/>
          <a:chExt cx="0" cy="0"/>
        </a:xfrm>
      </p:grpSpPr>
      <p:sp>
        <p:nvSpPr>
          <p:cNvPr id="629" name="Google Shape;629;p89"/>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0" name="Google Shape;630;p89"/>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1" name="Google Shape;631;p89"/>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2" name="Google Shape;632;p89"/>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3" name="Google Shape;633;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4" name="Google Shape;634;p89"/>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9"/>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6" name="Shape 636"/>
        <p:cNvGrpSpPr/>
        <p:nvPr/>
      </p:nvGrpSpPr>
      <p:grpSpPr>
        <a:xfrm>
          <a:off x="0" y="0"/>
          <a:ext cx="0" cy="0"/>
          <a:chOff x="0" y="0"/>
          <a:chExt cx="0" cy="0"/>
        </a:xfrm>
      </p:grpSpPr>
      <p:sp>
        <p:nvSpPr>
          <p:cNvPr id="637" name="Google Shape;637;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8" name="Google Shape;638;p90"/>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0"/>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0"/>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1" name="Shape 641"/>
        <p:cNvGrpSpPr/>
        <p:nvPr/>
      </p:nvGrpSpPr>
      <p:grpSpPr>
        <a:xfrm>
          <a:off x="0" y="0"/>
          <a:ext cx="0" cy="0"/>
          <a:chOff x="0" y="0"/>
          <a:chExt cx="0" cy="0"/>
        </a:xfrm>
      </p:grpSpPr>
      <p:sp>
        <p:nvSpPr>
          <p:cNvPr id="642" name="Google Shape;642;p91"/>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43" name="Google Shape;643;p91"/>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644" name="Google Shape;644;p91"/>
          <p:cNvSpPr/>
          <p:nvPr>
            <p:ph idx="2" type="pic"/>
          </p:nvPr>
        </p:nvSpPr>
        <p:spPr>
          <a:xfrm>
            <a:off x="0" y="0"/>
            <a:ext cx="3513000" cy="5143500"/>
          </a:xfrm>
          <a:prstGeom prst="rect">
            <a:avLst/>
          </a:prstGeom>
          <a:noFill/>
          <a:ln>
            <a:noFill/>
          </a:ln>
        </p:spPr>
      </p:sp>
      <p:sp>
        <p:nvSpPr>
          <p:cNvPr id="645" name="Google Shape;645;p91"/>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1"/>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7" name="Shape 647"/>
        <p:cNvGrpSpPr/>
        <p:nvPr/>
      </p:nvGrpSpPr>
      <p:grpSpPr>
        <a:xfrm>
          <a:off x="0" y="0"/>
          <a:ext cx="0" cy="0"/>
          <a:chOff x="0" y="0"/>
          <a:chExt cx="0" cy="0"/>
        </a:xfrm>
      </p:grpSpPr>
      <p:sp>
        <p:nvSpPr>
          <p:cNvPr id="648" name="Google Shape;648;p92"/>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649" name="Google Shape;649;p92"/>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2"/>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2"/>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2"/>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3" name="Shape 653"/>
        <p:cNvGrpSpPr/>
        <p:nvPr/>
      </p:nvGrpSpPr>
      <p:grpSpPr>
        <a:xfrm>
          <a:off x="0" y="0"/>
          <a:ext cx="0" cy="0"/>
          <a:chOff x="0" y="0"/>
          <a:chExt cx="0" cy="0"/>
        </a:xfrm>
      </p:grpSpPr>
      <p:sp>
        <p:nvSpPr>
          <p:cNvPr id="654" name="Google Shape;654;p93"/>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5" name="Google Shape;655;p93"/>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6" name="Google Shape;656;p93"/>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3"/>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3"/>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3"/>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0" name="Shape 660"/>
        <p:cNvGrpSpPr/>
        <p:nvPr/>
      </p:nvGrpSpPr>
      <p:grpSpPr>
        <a:xfrm>
          <a:off x="0" y="0"/>
          <a:ext cx="0" cy="0"/>
          <a:chOff x="0" y="0"/>
          <a:chExt cx="0" cy="0"/>
        </a:xfrm>
      </p:grpSpPr>
      <p:sp>
        <p:nvSpPr>
          <p:cNvPr id="661" name="Google Shape;661;p94"/>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662" name="Google Shape;662;p94"/>
          <p:cNvSpPr/>
          <p:nvPr>
            <p:ph idx="2" type="pic"/>
          </p:nvPr>
        </p:nvSpPr>
        <p:spPr>
          <a:xfrm>
            <a:off x="0" y="0"/>
            <a:ext cx="91440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3" name="Shape 663"/>
        <p:cNvGrpSpPr/>
        <p:nvPr/>
      </p:nvGrpSpPr>
      <p:grpSpPr>
        <a:xfrm>
          <a:off x="0" y="0"/>
          <a:ext cx="0" cy="0"/>
          <a:chOff x="0" y="0"/>
          <a:chExt cx="0" cy="0"/>
        </a:xfrm>
      </p:grpSpPr>
      <p:sp>
        <p:nvSpPr>
          <p:cNvPr id="664" name="Google Shape;664;p95"/>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5" name="Google Shape;665;p95"/>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66" name="Google Shape;666;p95"/>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5"/>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5"/>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5"/>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670" name="Shape 67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1" name="Shape 671"/>
        <p:cNvGrpSpPr/>
        <p:nvPr/>
      </p:nvGrpSpPr>
      <p:grpSpPr>
        <a:xfrm>
          <a:off x="0" y="0"/>
          <a:ext cx="0" cy="0"/>
          <a:chOff x="0" y="0"/>
          <a:chExt cx="0" cy="0"/>
        </a:xfrm>
      </p:grpSpPr>
      <p:sp>
        <p:nvSpPr>
          <p:cNvPr id="672" name="Google Shape;672;p97"/>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7"/>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5" name="Google Shape;675;p97"/>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6" name="Google Shape;676;p97"/>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7" name="Google Shape;677;p97"/>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8" name="Google Shape;678;p97"/>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9" name="Google Shape;679;p97"/>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0" name="Google Shape;680;p97"/>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1" name="Google Shape;681;p97"/>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2" name="Google Shape;682;p97"/>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3" name="Google Shape;683;p97"/>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4" name="Google Shape;684;p97"/>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5" name="Google Shape;685;p97"/>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6" name="Google Shape;686;p97"/>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7" name="Google Shape;687;p97"/>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88" name="Shape 688"/>
        <p:cNvGrpSpPr/>
        <p:nvPr/>
      </p:nvGrpSpPr>
      <p:grpSpPr>
        <a:xfrm>
          <a:off x="0" y="0"/>
          <a:ext cx="0" cy="0"/>
          <a:chOff x="0" y="0"/>
          <a:chExt cx="0" cy="0"/>
        </a:xfrm>
      </p:grpSpPr>
      <p:sp>
        <p:nvSpPr>
          <p:cNvPr id="689" name="Google Shape;689;p98"/>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690" name="Google Shape;690;p98"/>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1" name="Google Shape;691;p98"/>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8"/>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8"/>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94" name="Shape 694"/>
        <p:cNvGrpSpPr/>
        <p:nvPr/>
      </p:nvGrpSpPr>
      <p:grpSpPr>
        <a:xfrm>
          <a:off x="0" y="0"/>
          <a:ext cx="0" cy="0"/>
          <a:chOff x="0" y="0"/>
          <a:chExt cx="0" cy="0"/>
        </a:xfrm>
      </p:grpSpPr>
      <p:sp>
        <p:nvSpPr>
          <p:cNvPr id="695" name="Google Shape;695;p99"/>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96" name="Google Shape;696;p99"/>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7" name="Google Shape;697;p99"/>
          <p:cNvSpPr/>
          <p:nvPr>
            <p:ph idx="2" type="pic"/>
          </p:nvPr>
        </p:nvSpPr>
        <p:spPr>
          <a:xfrm>
            <a:off x="6040625" y="-3200"/>
            <a:ext cx="3111300" cy="5143500"/>
          </a:xfrm>
          <a:prstGeom prst="rect">
            <a:avLst/>
          </a:prstGeom>
          <a:noFill/>
          <a:ln>
            <a:noFill/>
          </a:ln>
        </p:spPr>
      </p:sp>
      <p:sp>
        <p:nvSpPr>
          <p:cNvPr id="698" name="Google Shape;698;p99"/>
          <p:cNvSpPr/>
          <p:nvPr>
            <p:ph idx="3" type="pic"/>
          </p:nvPr>
        </p:nvSpPr>
        <p:spPr>
          <a:xfrm>
            <a:off x="-6100" y="2238900"/>
            <a:ext cx="6039000" cy="2904600"/>
          </a:xfrm>
          <a:prstGeom prst="rect">
            <a:avLst/>
          </a:prstGeom>
          <a:noFill/>
          <a:ln>
            <a:noFill/>
          </a:ln>
        </p:spPr>
      </p:sp>
      <p:sp>
        <p:nvSpPr>
          <p:cNvPr id="699" name="Google Shape;699;p99"/>
          <p:cNvSpPr/>
          <p:nvPr>
            <p:ph idx="4" type="pic"/>
          </p:nvPr>
        </p:nvSpPr>
        <p:spPr>
          <a:xfrm>
            <a:off x="3971525" y="0"/>
            <a:ext cx="2069100" cy="2238900"/>
          </a:xfrm>
          <a:prstGeom prst="rect">
            <a:avLst/>
          </a:prstGeom>
          <a:noFill/>
          <a:ln>
            <a:noFill/>
          </a:ln>
        </p:spPr>
      </p:sp>
      <p:sp>
        <p:nvSpPr>
          <p:cNvPr id="700" name="Google Shape;700;p99"/>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01" name="Shape 701"/>
        <p:cNvGrpSpPr/>
        <p:nvPr/>
      </p:nvGrpSpPr>
      <p:grpSpPr>
        <a:xfrm>
          <a:off x="0" y="0"/>
          <a:ext cx="0" cy="0"/>
          <a:chOff x="0" y="0"/>
          <a:chExt cx="0" cy="0"/>
        </a:xfrm>
      </p:grpSpPr>
      <p:sp>
        <p:nvSpPr>
          <p:cNvPr id="702" name="Google Shape;702;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03" name="Google Shape;703;p100"/>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4" name="Google Shape;704;p100"/>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5" name="Google Shape;705;p100"/>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6" name="Google Shape;706;p100"/>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7" name="Google Shape;707;p100"/>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8" name="Google Shape;708;p100"/>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9" name="Google Shape;709;p100"/>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0"/>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100"/>
          <p:cNvGrpSpPr/>
          <p:nvPr/>
        </p:nvGrpSpPr>
        <p:grpSpPr>
          <a:xfrm flipH="1" rot="226009">
            <a:off x="8161198" y="4365918"/>
            <a:ext cx="828000" cy="710693"/>
            <a:chOff x="3122700" y="481200"/>
            <a:chExt cx="827950" cy="710650"/>
          </a:xfrm>
        </p:grpSpPr>
        <p:sp>
          <p:nvSpPr>
            <p:cNvPr id="712" name="Google Shape;712;p100"/>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0"/>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100"/>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15" name="Shape 715"/>
        <p:cNvGrpSpPr/>
        <p:nvPr/>
      </p:nvGrpSpPr>
      <p:grpSpPr>
        <a:xfrm>
          <a:off x="0" y="0"/>
          <a:ext cx="0" cy="0"/>
          <a:chOff x="0" y="0"/>
          <a:chExt cx="0" cy="0"/>
        </a:xfrm>
      </p:grpSpPr>
      <p:sp>
        <p:nvSpPr>
          <p:cNvPr id="716" name="Google Shape;716;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7" name="Google Shape;717;p101"/>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8" name="Google Shape;718;p101"/>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9" name="Google Shape;719;p101"/>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0" name="Google Shape;720;p101"/>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1" name="Google Shape;721;p101"/>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2" name="Google Shape;722;p101"/>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3" name="Google Shape;723;p101"/>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1"/>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1"/>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26" name="Shape 726"/>
        <p:cNvGrpSpPr/>
        <p:nvPr/>
      </p:nvGrpSpPr>
      <p:grpSpPr>
        <a:xfrm>
          <a:off x="0" y="0"/>
          <a:ext cx="0" cy="0"/>
          <a:chOff x="0" y="0"/>
          <a:chExt cx="0" cy="0"/>
        </a:xfrm>
      </p:grpSpPr>
      <p:sp>
        <p:nvSpPr>
          <p:cNvPr id="727" name="Google Shape;727;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728" name="Google Shape;728;p102"/>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9" name="Google Shape;729;p102"/>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0" name="Google Shape;730;p102"/>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1" name="Google Shape;731;p102"/>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2" name="Google Shape;732;p102"/>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3" name="Google Shape;733;p102"/>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4" name="Google Shape;734;p102"/>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5" name="Google Shape;735;p102"/>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6" name="Google Shape;736;p102"/>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2"/>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102"/>
          <p:cNvGrpSpPr/>
          <p:nvPr/>
        </p:nvGrpSpPr>
        <p:grpSpPr>
          <a:xfrm flipH="1">
            <a:off x="-653300" y="3861400"/>
            <a:ext cx="1340300" cy="1022175"/>
            <a:chOff x="4552025" y="1720300"/>
            <a:chExt cx="1340300" cy="1022175"/>
          </a:xfrm>
        </p:grpSpPr>
        <p:sp>
          <p:nvSpPr>
            <p:cNvPr id="739" name="Google Shape;739;p102"/>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2"/>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2"/>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2"/>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2"/>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2"/>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2"/>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46" name="Shape 746"/>
        <p:cNvGrpSpPr/>
        <p:nvPr/>
      </p:nvGrpSpPr>
      <p:grpSpPr>
        <a:xfrm>
          <a:off x="0" y="0"/>
          <a:ext cx="0" cy="0"/>
          <a:chOff x="0" y="0"/>
          <a:chExt cx="0" cy="0"/>
        </a:xfrm>
      </p:grpSpPr>
      <p:sp>
        <p:nvSpPr>
          <p:cNvPr id="747" name="Google Shape;747;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8" name="Google Shape;748;p103"/>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3"/>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751" name="Shape 751"/>
        <p:cNvGrpSpPr/>
        <p:nvPr/>
      </p:nvGrpSpPr>
      <p:grpSpPr>
        <a:xfrm>
          <a:off x="0" y="0"/>
          <a:ext cx="0" cy="0"/>
          <a:chOff x="0" y="0"/>
          <a:chExt cx="0" cy="0"/>
        </a:xfrm>
      </p:grpSpPr>
      <p:sp>
        <p:nvSpPr>
          <p:cNvPr id="752" name="Google Shape;752;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3" name="Google Shape;753;p104"/>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4"/>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4"/>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2.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7.xml"/><Relationship Id="rId11" Type="http://schemas.openxmlformats.org/officeDocument/2006/relationships/slideLayout" Target="../slideLayouts/slideLayout68.xml"/><Relationship Id="rId22" Type="http://schemas.openxmlformats.org/officeDocument/2006/relationships/slideLayout" Target="../slideLayouts/slideLayout79.xml"/><Relationship Id="rId10" Type="http://schemas.openxmlformats.org/officeDocument/2006/relationships/slideLayout" Target="../slideLayouts/slideLayout67.xml"/><Relationship Id="rId21" Type="http://schemas.openxmlformats.org/officeDocument/2006/relationships/slideLayout" Target="../slideLayouts/slideLayout78.xml"/><Relationship Id="rId13" Type="http://schemas.openxmlformats.org/officeDocument/2006/relationships/slideLayout" Target="../slideLayouts/slideLayout70.xml"/><Relationship Id="rId24" Type="http://schemas.openxmlformats.org/officeDocument/2006/relationships/theme" Target="../theme/theme7.xml"/><Relationship Id="rId12" Type="http://schemas.openxmlformats.org/officeDocument/2006/relationships/slideLayout" Target="../slideLayouts/slideLayout69.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6" Type="http://schemas.openxmlformats.org/officeDocument/2006/relationships/slideLayout" Target="../slideLayouts/slideLayout63.xml"/><Relationship Id="rId18" Type="http://schemas.openxmlformats.org/officeDocument/2006/relationships/slideLayout" Target="../slideLayouts/slideLayout75.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0.xml"/><Relationship Id="rId11" Type="http://schemas.openxmlformats.org/officeDocument/2006/relationships/slideLayout" Target="../slideLayouts/slideLayout91.xml"/><Relationship Id="rId22" Type="http://schemas.openxmlformats.org/officeDocument/2006/relationships/slideLayout" Target="../slideLayouts/slideLayout102.xml"/><Relationship Id="rId10" Type="http://schemas.openxmlformats.org/officeDocument/2006/relationships/slideLayout" Target="../slideLayouts/slideLayout90.xml"/><Relationship Id="rId21" Type="http://schemas.openxmlformats.org/officeDocument/2006/relationships/slideLayout" Target="../slideLayouts/slideLayout101.xml"/><Relationship Id="rId13" Type="http://schemas.openxmlformats.org/officeDocument/2006/relationships/slideLayout" Target="../slideLayouts/slideLayout93.xml"/><Relationship Id="rId24" Type="http://schemas.openxmlformats.org/officeDocument/2006/relationships/theme" Target="../theme/theme5.xml"/><Relationship Id="rId12" Type="http://schemas.openxmlformats.org/officeDocument/2006/relationships/slideLayout" Target="../slideLayouts/slideLayout92.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5" Type="http://schemas.openxmlformats.org/officeDocument/2006/relationships/slideLayout" Target="../slideLayouts/slideLayout85.xml"/><Relationship Id="rId19" Type="http://schemas.openxmlformats.org/officeDocument/2006/relationships/slideLayout" Target="../slideLayouts/slideLayout99.xml"/><Relationship Id="rId6" Type="http://schemas.openxmlformats.org/officeDocument/2006/relationships/slideLayout" Target="../slideLayouts/slideLayout86.xml"/><Relationship Id="rId18" Type="http://schemas.openxmlformats.org/officeDocument/2006/relationships/slideLayout" Target="../slideLayouts/slideLayout98.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3.xml"/><Relationship Id="rId11" Type="http://schemas.openxmlformats.org/officeDocument/2006/relationships/slideLayout" Target="../slideLayouts/slideLayout114.xml"/><Relationship Id="rId22" Type="http://schemas.openxmlformats.org/officeDocument/2006/relationships/slideLayout" Target="../slideLayouts/slideLayout125.xml"/><Relationship Id="rId10" Type="http://schemas.openxmlformats.org/officeDocument/2006/relationships/slideLayout" Target="../slideLayouts/slideLayout113.xml"/><Relationship Id="rId21" Type="http://schemas.openxmlformats.org/officeDocument/2006/relationships/slideLayout" Target="../slideLayouts/slideLayout124.xml"/><Relationship Id="rId13" Type="http://schemas.openxmlformats.org/officeDocument/2006/relationships/slideLayout" Target="../slideLayouts/slideLayout116.xml"/><Relationship Id="rId24" Type="http://schemas.openxmlformats.org/officeDocument/2006/relationships/theme" Target="../theme/theme8.xml"/><Relationship Id="rId12" Type="http://schemas.openxmlformats.org/officeDocument/2006/relationships/slideLayout" Target="../slideLayouts/slideLayout115.xml"/><Relationship Id="rId23" Type="http://schemas.openxmlformats.org/officeDocument/2006/relationships/slideLayout" Target="../slideLayouts/slideLayout126.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5" Type="http://schemas.openxmlformats.org/officeDocument/2006/relationships/slideLayout" Target="../slideLayouts/slideLayout108.xml"/><Relationship Id="rId19" Type="http://schemas.openxmlformats.org/officeDocument/2006/relationships/slideLayout" Target="../slideLayouts/slideLayout122.xml"/><Relationship Id="rId6" Type="http://schemas.openxmlformats.org/officeDocument/2006/relationships/slideLayout" Target="../slideLayouts/slideLayout109.xml"/><Relationship Id="rId18" Type="http://schemas.openxmlformats.org/officeDocument/2006/relationships/slideLayout" Target="../slideLayouts/slideLayout121.xml"/><Relationship Id="rId7" Type="http://schemas.openxmlformats.org/officeDocument/2006/relationships/slideLayout" Target="../slideLayouts/slideLayout110.xml"/><Relationship Id="rId8"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6.xml"/><Relationship Id="rId11" Type="http://schemas.openxmlformats.org/officeDocument/2006/relationships/slideLayout" Target="../slideLayouts/slideLayout137.xml"/><Relationship Id="rId22" Type="http://schemas.openxmlformats.org/officeDocument/2006/relationships/slideLayout" Target="../slideLayouts/slideLayout148.xml"/><Relationship Id="rId10" Type="http://schemas.openxmlformats.org/officeDocument/2006/relationships/slideLayout" Target="../slideLayouts/slideLayout136.xml"/><Relationship Id="rId21" Type="http://schemas.openxmlformats.org/officeDocument/2006/relationships/slideLayout" Target="../slideLayouts/slideLayout147.xml"/><Relationship Id="rId13" Type="http://schemas.openxmlformats.org/officeDocument/2006/relationships/slideLayout" Target="../slideLayouts/slideLayout139.xml"/><Relationship Id="rId24" Type="http://schemas.openxmlformats.org/officeDocument/2006/relationships/theme" Target="../theme/theme3.xml"/><Relationship Id="rId12" Type="http://schemas.openxmlformats.org/officeDocument/2006/relationships/slideLayout" Target="../slideLayouts/slideLayout138.xml"/><Relationship Id="rId23" Type="http://schemas.openxmlformats.org/officeDocument/2006/relationships/slideLayout" Target="../slideLayouts/slideLayout149.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5" Type="http://schemas.openxmlformats.org/officeDocument/2006/relationships/slideLayout" Target="../slideLayouts/slideLayout141.xml"/><Relationship Id="rId14" Type="http://schemas.openxmlformats.org/officeDocument/2006/relationships/slideLayout" Target="../slideLayouts/slideLayout140.xml"/><Relationship Id="rId17" Type="http://schemas.openxmlformats.org/officeDocument/2006/relationships/slideLayout" Target="../slideLayouts/slideLayout143.xml"/><Relationship Id="rId16" Type="http://schemas.openxmlformats.org/officeDocument/2006/relationships/slideLayout" Target="../slideLayouts/slideLayout142.xml"/><Relationship Id="rId5" Type="http://schemas.openxmlformats.org/officeDocument/2006/relationships/slideLayout" Target="../slideLayouts/slideLayout131.xml"/><Relationship Id="rId19" Type="http://schemas.openxmlformats.org/officeDocument/2006/relationships/slideLayout" Target="../slideLayouts/slideLayout145.xml"/><Relationship Id="rId6" Type="http://schemas.openxmlformats.org/officeDocument/2006/relationships/slideLayout" Target="../slideLayouts/slideLayout132.xml"/><Relationship Id="rId18" Type="http://schemas.openxmlformats.org/officeDocument/2006/relationships/slideLayout" Target="../slideLayouts/slideLayout144.xml"/><Relationship Id="rId7" Type="http://schemas.openxmlformats.org/officeDocument/2006/relationships/slideLayout" Target="../slideLayouts/slideLayout133.xml"/><Relationship Id="rId8"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9.xml"/><Relationship Id="rId11" Type="http://schemas.openxmlformats.org/officeDocument/2006/relationships/slideLayout" Target="../slideLayouts/slideLayout160.xml"/><Relationship Id="rId22" Type="http://schemas.openxmlformats.org/officeDocument/2006/relationships/slideLayout" Target="../slideLayouts/slideLayout171.xml"/><Relationship Id="rId10" Type="http://schemas.openxmlformats.org/officeDocument/2006/relationships/slideLayout" Target="../slideLayouts/slideLayout159.xml"/><Relationship Id="rId21" Type="http://schemas.openxmlformats.org/officeDocument/2006/relationships/slideLayout" Target="../slideLayouts/slideLayout170.xml"/><Relationship Id="rId13" Type="http://schemas.openxmlformats.org/officeDocument/2006/relationships/slideLayout" Target="../slideLayouts/slideLayout162.xml"/><Relationship Id="rId24" Type="http://schemas.openxmlformats.org/officeDocument/2006/relationships/theme" Target="../theme/theme4.xml"/><Relationship Id="rId12" Type="http://schemas.openxmlformats.org/officeDocument/2006/relationships/slideLayout" Target="../slideLayouts/slideLayout161.xml"/><Relationship Id="rId23" Type="http://schemas.openxmlformats.org/officeDocument/2006/relationships/slideLayout" Target="../slideLayouts/slideLayout172.xml"/><Relationship Id="rId1" Type="http://schemas.openxmlformats.org/officeDocument/2006/relationships/slideLayout" Target="../slideLayouts/slideLayout150.xml"/><Relationship Id="rId2" Type="http://schemas.openxmlformats.org/officeDocument/2006/relationships/slideLayout" Target="../slideLayouts/slideLayout151.xml"/><Relationship Id="rId3" Type="http://schemas.openxmlformats.org/officeDocument/2006/relationships/slideLayout" Target="../slideLayouts/slideLayout152.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5" Type="http://schemas.openxmlformats.org/officeDocument/2006/relationships/slideLayout" Target="../slideLayouts/slideLayout164.xml"/><Relationship Id="rId14" Type="http://schemas.openxmlformats.org/officeDocument/2006/relationships/slideLayout" Target="../slideLayouts/slideLayout163.xml"/><Relationship Id="rId17" Type="http://schemas.openxmlformats.org/officeDocument/2006/relationships/slideLayout" Target="../slideLayouts/slideLayout166.xml"/><Relationship Id="rId16" Type="http://schemas.openxmlformats.org/officeDocument/2006/relationships/slideLayout" Target="../slideLayouts/slideLayout165.xml"/><Relationship Id="rId5" Type="http://schemas.openxmlformats.org/officeDocument/2006/relationships/slideLayout" Target="../slideLayouts/slideLayout154.xml"/><Relationship Id="rId19" Type="http://schemas.openxmlformats.org/officeDocument/2006/relationships/slideLayout" Target="../slideLayouts/slideLayout168.xml"/><Relationship Id="rId6" Type="http://schemas.openxmlformats.org/officeDocument/2006/relationships/slideLayout" Target="../slideLayouts/slideLayout155.xml"/><Relationship Id="rId18" Type="http://schemas.openxmlformats.org/officeDocument/2006/relationships/slideLayout" Target="../slideLayouts/slideLayout167.xml"/><Relationship Id="rId7" Type="http://schemas.openxmlformats.org/officeDocument/2006/relationships/slideLayout" Target="../slideLayouts/slideLayout156.xml"/><Relationship Id="rId8"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5" name="Shape 235"/>
        <p:cNvGrpSpPr/>
        <p:nvPr/>
      </p:nvGrpSpPr>
      <p:grpSpPr>
        <a:xfrm>
          <a:off x="0" y="0"/>
          <a:ext cx="0" cy="0"/>
          <a:chOff x="0" y="0"/>
          <a:chExt cx="0" cy="0"/>
        </a:xfrm>
      </p:grpSpPr>
      <p:sp>
        <p:nvSpPr>
          <p:cNvPr id="236" name="Google Shape;236;p3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237" name="Google Shape;237;p3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0" name="Shape 420"/>
        <p:cNvGrpSpPr/>
        <p:nvPr/>
      </p:nvGrpSpPr>
      <p:grpSpPr>
        <a:xfrm>
          <a:off x="0" y="0"/>
          <a:ext cx="0" cy="0"/>
          <a:chOff x="0" y="0"/>
          <a:chExt cx="0" cy="0"/>
        </a:xfrm>
      </p:grpSpPr>
      <p:sp>
        <p:nvSpPr>
          <p:cNvPr id="421" name="Google Shape;421;p6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422" name="Google Shape;422;p6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5" name="Shape 605"/>
        <p:cNvGrpSpPr/>
        <p:nvPr/>
      </p:nvGrpSpPr>
      <p:grpSpPr>
        <a:xfrm>
          <a:off x="0" y="0"/>
          <a:ext cx="0" cy="0"/>
          <a:chOff x="0" y="0"/>
          <a:chExt cx="0" cy="0"/>
        </a:xfrm>
      </p:grpSpPr>
      <p:sp>
        <p:nvSpPr>
          <p:cNvPr id="606" name="Google Shape;606;p85"/>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607" name="Google Shape;607;p85"/>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90" name="Shape 790"/>
        <p:cNvGrpSpPr/>
        <p:nvPr/>
      </p:nvGrpSpPr>
      <p:grpSpPr>
        <a:xfrm>
          <a:off x="0" y="0"/>
          <a:ext cx="0" cy="0"/>
          <a:chOff x="0" y="0"/>
          <a:chExt cx="0" cy="0"/>
        </a:xfrm>
      </p:grpSpPr>
      <p:sp>
        <p:nvSpPr>
          <p:cNvPr id="791" name="Google Shape;791;p109"/>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792" name="Google Shape;792;p109"/>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75" name="Shape 975"/>
        <p:cNvGrpSpPr/>
        <p:nvPr/>
      </p:nvGrpSpPr>
      <p:grpSpPr>
        <a:xfrm>
          <a:off x="0" y="0"/>
          <a:ext cx="0" cy="0"/>
          <a:chOff x="0" y="0"/>
          <a:chExt cx="0" cy="0"/>
        </a:xfrm>
      </p:grpSpPr>
      <p:sp>
        <p:nvSpPr>
          <p:cNvPr id="976" name="Google Shape;976;p13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977" name="Google Shape;977;p13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60" name="Shape 1160"/>
        <p:cNvGrpSpPr/>
        <p:nvPr/>
      </p:nvGrpSpPr>
      <p:grpSpPr>
        <a:xfrm>
          <a:off x="0" y="0"/>
          <a:ext cx="0" cy="0"/>
          <a:chOff x="0" y="0"/>
          <a:chExt cx="0" cy="0"/>
        </a:xfrm>
      </p:grpSpPr>
      <p:sp>
        <p:nvSpPr>
          <p:cNvPr id="1161" name="Google Shape;1161;p15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1162" name="Google Shape;1162;p15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8.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7.jpg"/><Relationship Id="rId5" Type="http://schemas.openxmlformats.org/officeDocument/2006/relationships/image" Target="../media/image2.jpg"/><Relationship Id="rId6" Type="http://schemas.openxmlformats.org/officeDocument/2006/relationships/image" Target="../media/image10.png"/><Relationship Id="rId7" Type="http://schemas.openxmlformats.org/officeDocument/2006/relationships/image" Target="../media/image28.jp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6.xml"/><Relationship Id="rId3" Type="http://schemas.openxmlformats.org/officeDocument/2006/relationships/image" Target="../media/image20.jp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7.xml"/><Relationship Id="rId3" Type="http://schemas.openxmlformats.org/officeDocument/2006/relationships/image" Target="../media/image21.jpg"/><Relationship Id="rId4" Type="http://schemas.openxmlformats.org/officeDocument/2006/relationships/image" Target="../media/image3.png"/><Relationship Id="rId5"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hyperlink" Target="https://github.com/htmw/2025Su-ByteSquad"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xml"/><Relationship Id="rId3" Type="http://schemas.openxmlformats.org/officeDocument/2006/relationships/image" Target="../media/image29.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grpSp>
        <p:nvGrpSpPr>
          <p:cNvPr id="1349" name="Google Shape;1349;p181"/>
          <p:cNvGrpSpPr/>
          <p:nvPr/>
        </p:nvGrpSpPr>
        <p:grpSpPr>
          <a:xfrm>
            <a:off x="4724450" y="3351325"/>
            <a:ext cx="4323250" cy="2122250"/>
            <a:chOff x="4482575" y="2774525"/>
            <a:chExt cx="4323250" cy="2122250"/>
          </a:xfrm>
        </p:grpSpPr>
        <p:sp>
          <p:nvSpPr>
            <p:cNvPr id="1350" name="Google Shape;1350;p181"/>
            <p:cNvSpPr/>
            <p:nvPr/>
          </p:nvSpPr>
          <p:spPr>
            <a:xfrm>
              <a:off x="4482575" y="3839500"/>
              <a:ext cx="898975" cy="653350"/>
            </a:xfrm>
            <a:custGeom>
              <a:rect b="b" l="l" r="r" t="t"/>
              <a:pathLst>
                <a:path extrusionOk="0" h="26134" w="35959">
                  <a:moveTo>
                    <a:pt x="17148" y="18042"/>
                  </a:moveTo>
                  <a:cubicBezTo>
                    <a:pt x="19515" y="18994"/>
                    <a:pt x="20697" y="21045"/>
                    <a:pt x="22640" y="22340"/>
                  </a:cubicBezTo>
                  <a:cubicBezTo>
                    <a:pt x="22641" y="22340"/>
                    <a:pt x="30350" y="26134"/>
                    <a:pt x="30350" y="26134"/>
                  </a:cubicBezTo>
                  <a:lnTo>
                    <a:pt x="35959" y="14737"/>
                  </a:lnTo>
                  <a:lnTo>
                    <a:pt x="28249" y="10942"/>
                  </a:lnTo>
                  <a:cubicBezTo>
                    <a:pt x="26038" y="10193"/>
                    <a:pt x="23689" y="10508"/>
                    <a:pt x="21494" y="9214"/>
                  </a:cubicBezTo>
                  <a:cubicBezTo>
                    <a:pt x="19127" y="8262"/>
                    <a:pt x="17945" y="6211"/>
                    <a:pt x="16001" y="4916"/>
                  </a:cubicBezTo>
                  <a:cubicBezTo>
                    <a:pt x="16001" y="4916"/>
                    <a:pt x="7227" y="598"/>
                    <a:pt x="7227" y="598"/>
                  </a:cubicBezTo>
                  <a:cubicBezTo>
                    <a:pt x="5368" y="0"/>
                    <a:pt x="1" y="10884"/>
                    <a:pt x="1619" y="11996"/>
                  </a:cubicBezTo>
                  <a:cubicBezTo>
                    <a:pt x="1619" y="11996"/>
                    <a:pt x="10393" y="16314"/>
                    <a:pt x="10393" y="16314"/>
                  </a:cubicBezTo>
                  <a:cubicBezTo>
                    <a:pt x="12604" y="17063"/>
                    <a:pt x="14952" y="16748"/>
                    <a:pt x="17148" y="1804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81"/>
            <p:cNvSpPr/>
            <p:nvPr/>
          </p:nvSpPr>
          <p:spPr>
            <a:xfrm>
              <a:off x="4563700" y="3879275"/>
              <a:ext cx="234575" cy="326600"/>
            </a:xfrm>
            <a:custGeom>
              <a:rect b="b" l="l" r="r" t="t"/>
              <a:pathLst>
                <a:path extrusionOk="0" h="13064" w="9383">
                  <a:moveTo>
                    <a:pt x="3775" y="13063"/>
                  </a:moveTo>
                  <a:cubicBezTo>
                    <a:pt x="2161" y="11952"/>
                    <a:pt x="7518" y="1064"/>
                    <a:pt x="9383" y="1666"/>
                  </a:cubicBezTo>
                  <a:lnTo>
                    <a:pt x="7223" y="602"/>
                  </a:lnTo>
                  <a:cubicBezTo>
                    <a:pt x="5358" y="1"/>
                    <a:pt x="0" y="10889"/>
                    <a:pt x="1614" y="1199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81"/>
            <p:cNvSpPr/>
            <p:nvPr/>
          </p:nvSpPr>
          <p:spPr>
            <a:xfrm>
              <a:off x="5065000" y="4125950"/>
              <a:ext cx="234600" cy="326575"/>
            </a:xfrm>
            <a:custGeom>
              <a:rect b="b" l="l" r="r" t="t"/>
              <a:pathLst>
                <a:path extrusionOk="0" h="13063" w="9384">
                  <a:moveTo>
                    <a:pt x="3776" y="13062"/>
                  </a:moveTo>
                  <a:cubicBezTo>
                    <a:pt x="2161" y="11951"/>
                    <a:pt x="7520" y="1064"/>
                    <a:pt x="9383" y="1665"/>
                  </a:cubicBezTo>
                  <a:lnTo>
                    <a:pt x="7223" y="602"/>
                  </a:lnTo>
                  <a:cubicBezTo>
                    <a:pt x="5358" y="0"/>
                    <a:pt x="0" y="10890"/>
                    <a:pt x="1614" y="12000"/>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81"/>
            <p:cNvSpPr/>
            <p:nvPr/>
          </p:nvSpPr>
          <p:spPr>
            <a:xfrm>
              <a:off x="5200975" y="4192850"/>
              <a:ext cx="220925" cy="315025"/>
            </a:xfrm>
            <a:custGeom>
              <a:rect b="b" l="l" r="r" t="t"/>
              <a:pathLst>
                <a:path extrusionOk="0" h="12601" w="8837">
                  <a:moveTo>
                    <a:pt x="1614" y="12000"/>
                  </a:moveTo>
                  <a:cubicBezTo>
                    <a:pt x="0" y="10889"/>
                    <a:pt x="5358" y="0"/>
                    <a:pt x="7223" y="603"/>
                  </a:cubicBezTo>
                  <a:cubicBezTo>
                    <a:pt x="8836" y="1714"/>
                    <a:pt x="3478" y="12601"/>
                    <a:pt x="1614" y="1200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81"/>
            <p:cNvSpPr/>
            <p:nvPr/>
          </p:nvSpPr>
          <p:spPr>
            <a:xfrm>
              <a:off x="8057700" y="2774525"/>
              <a:ext cx="748125" cy="870450"/>
            </a:xfrm>
            <a:custGeom>
              <a:rect b="b" l="l" r="r" t="t"/>
              <a:pathLst>
                <a:path extrusionOk="0" h="34818" w="29925">
                  <a:moveTo>
                    <a:pt x="10174" y="15721"/>
                  </a:moveTo>
                  <a:cubicBezTo>
                    <a:pt x="8842" y="17896"/>
                    <a:pt x="6623" y="18720"/>
                    <a:pt x="5022" y="20421"/>
                  </a:cubicBezTo>
                  <a:cubicBezTo>
                    <a:pt x="5023" y="20421"/>
                    <a:pt x="0" y="27393"/>
                    <a:pt x="0" y="27393"/>
                  </a:cubicBezTo>
                  <a:lnTo>
                    <a:pt x="10305" y="34818"/>
                  </a:lnTo>
                  <a:lnTo>
                    <a:pt x="15328" y="27846"/>
                  </a:lnTo>
                  <a:cubicBezTo>
                    <a:pt x="16435" y="25793"/>
                    <a:pt x="16516" y="23423"/>
                    <a:pt x="18157" y="21473"/>
                  </a:cubicBezTo>
                  <a:cubicBezTo>
                    <a:pt x="19488" y="19297"/>
                    <a:pt x="21708" y="18473"/>
                    <a:pt x="23308" y="16772"/>
                  </a:cubicBezTo>
                  <a:cubicBezTo>
                    <a:pt x="23308" y="16772"/>
                    <a:pt x="29025" y="8838"/>
                    <a:pt x="29025" y="8838"/>
                  </a:cubicBezTo>
                  <a:cubicBezTo>
                    <a:pt x="29924" y="7104"/>
                    <a:pt x="20085" y="0"/>
                    <a:pt x="18719" y="1413"/>
                  </a:cubicBezTo>
                  <a:cubicBezTo>
                    <a:pt x="18719" y="1413"/>
                    <a:pt x="13002" y="9347"/>
                    <a:pt x="13002" y="9347"/>
                  </a:cubicBezTo>
                  <a:cubicBezTo>
                    <a:pt x="11894" y="11402"/>
                    <a:pt x="11815" y="13770"/>
                    <a:pt x="10174" y="1572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81"/>
            <p:cNvSpPr/>
            <p:nvPr/>
          </p:nvSpPr>
          <p:spPr>
            <a:xfrm>
              <a:off x="8437675" y="2847875"/>
              <a:ext cx="315450" cy="269700"/>
            </a:xfrm>
            <a:custGeom>
              <a:rect b="b" l="l" r="r" t="t"/>
              <a:pathLst>
                <a:path extrusionOk="0" h="10788" w="12618">
                  <a:moveTo>
                    <a:pt x="1" y="3363"/>
                  </a:moveTo>
                  <a:cubicBezTo>
                    <a:pt x="1365" y="1956"/>
                    <a:pt x="11209" y="9050"/>
                    <a:pt x="10306" y="10787"/>
                  </a:cubicBezTo>
                  <a:lnTo>
                    <a:pt x="11714" y="8834"/>
                  </a:lnTo>
                  <a:cubicBezTo>
                    <a:pt x="12617" y="7096"/>
                    <a:pt x="2772" y="0"/>
                    <a:pt x="1409" y="140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81"/>
            <p:cNvSpPr/>
            <p:nvPr/>
          </p:nvSpPr>
          <p:spPr>
            <a:xfrm>
              <a:off x="8111050" y="3301175"/>
              <a:ext cx="315475" cy="269700"/>
            </a:xfrm>
            <a:custGeom>
              <a:rect b="b" l="l" r="r" t="t"/>
              <a:pathLst>
                <a:path extrusionOk="0" h="10788" w="12619">
                  <a:moveTo>
                    <a:pt x="1" y="3363"/>
                  </a:moveTo>
                  <a:cubicBezTo>
                    <a:pt x="1366" y="1956"/>
                    <a:pt x="11211" y="9050"/>
                    <a:pt x="10307" y="10788"/>
                  </a:cubicBezTo>
                  <a:lnTo>
                    <a:pt x="11714" y="8834"/>
                  </a:lnTo>
                  <a:cubicBezTo>
                    <a:pt x="12619" y="7095"/>
                    <a:pt x="2772" y="1"/>
                    <a:pt x="1409" y="140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81"/>
            <p:cNvSpPr/>
            <p:nvPr/>
          </p:nvSpPr>
          <p:spPr>
            <a:xfrm>
              <a:off x="8035100" y="3424150"/>
              <a:ext cx="302825" cy="256000"/>
            </a:xfrm>
            <a:custGeom>
              <a:rect b="b" l="l" r="r" t="t"/>
              <a:pathLst>
                <a:path extrusionOk="0" h="10240" w="12113">
                  <a:moveTo>
                    <a:pt x="904" y="1408"/>
                  </a:moveTo>
                  <a:cubicBezTo>
                    <a:pt x="2268" y="1"/>
                    <a:pt x="12113" y="7095"/>
                    <a:pt x="11209" y="8833"/>
                  </a:cubicBezTo>
                  <a:cubicBezTo>
                    <a:pt x="9846" y="10240"/>
                    <a:pt x="1" y="3147"/>
                    <a:pt x="904" y="14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81"/>
            <p:cNvSpPr/>
            <p:nvPr/>
          </p:nvSpPr>
          <p:spPr>
            <a:xfrm>
              <a:off x="5311425" y="3261825"/>
              <a:ext cx="2871500" cy="1634950"/>
            </a:xfrm>
            <a:custGeom>
              <a:rect b="b" l="l" r="r" t="t"/>
              <a:pathLst>
                <a:path extrusionOk="0" fill="none" h="65398" w="114860">
                  <a:moveTo>
                    <a:pt x="0" y="43541"/>
                  </a:moveTo>
                  <a:cubicBezTo>
                    <a:pt x="44419" y="65398"/>
                    <a:pt x="87709" y="60163"/>
                    <a:pt x="98412" y="38409"/>
                  </a:cubicBezTo>
                  <a:cubicBezTo>
                    <a:pt x="109117" y="16654"/>
                    <a:pt x="68059" y="0"/>
                    <a:pt x="56980" y="16450"/>
                  </a:cubicBezTo>
                  <a:cubicBezTo>
                    <a:pt x="43833" y="35972"/>
                    <a:pt x="92518" y="47665"/>
                    <a:pt x="114859" y="11109"/>
                  </a:cubicBezTo>
                </a:path>
              </a:pathLst>
            </a:custGeom>
            <a:noFill/>
            <a:ln cap="rnd" cmpd="sng" w="200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181"/>
          <p:cNvSpPr txBox="1"/>
          <p:nvPr>
            <p:ph type="ctrTitle"/>
          </p:nvPr>
        </p:nvSpPr>
        <p:spPr>
          <a:xfrm>
            <a:off x="715125" y="1165000"/>
            <a:ext cx="7713600" cy="23004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400">
                <a:solidFill>
                  <a:schemeClr val="lt2"/>
                </a:solidFill>
              </a:rPr>
              <a:t>Gymnetics</a:t>
            </a:r>
            <a:br>
              <a:rPr lang="en" sz="6100"/>
            </a:br>
            <a:r>
              <a:rPr lang="en" sz="5000"/>
              <a:t>Sprint 2</a:t>
            </a:r>
            <a:endParaRPr sz="5000"/>
          </a:p>
        </p:txBody>
      </p:sp>
      <p:sp>
        <p:nvSpPr>
          <p:cNvPr id="1360" name="Google Shape;1360;p181"/>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Byte Squad</a:t>
            </a:r>
            <a:endParaRPr/>
          </a:p>
        </p:txBody>
      </p:sp>
      <p:grpSp>
        <p:nvGrpSpPr>
          <p:cNvPr id="1361" name="Google Shape;1361;p181"/>
          <p:cNvGrpSpPr/>
          <p:nvPr/>
        </p:nvGrpSpPr>
        <p:grpSpPr>
          <a:xfrm flipH="1" rot="-5190866">
            <a:off x="1105994" y="4165564"/>
            <a:ext cx="827991" cy="710685"/>
            <a:chOff x="3122700" y="481200"/>
            <a:chExt cx="827950" cy="710650"/>
          </a:xfrm>
        </p:grpSpPr>
        <p:sp>
          <p:nvSpPr>
            <p:cNvPr id="1362" name="Google Shape;1362;p181"/>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81"/>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4" name="Google Shape;1364;p181" title="Gymnetics.png"/>
          <p:cNvPicPr preferRelativeResize="0"/>
          <p:nvPr/>
        </p:nvPicPr>
        <p:blipFill rotWithShape="1">
          <a:blip r:embed="rId3">
            <a:alphaModFix/>
          </a:blip>
          <a:srcRect b="0" l="0" r="0" t="0"/>
          <a:stretch/>
        </p:blipFill>
        <p:spPr>
          <a:xfrm>
            <a:off x="7837423" y="0"/>
            <a:ext cx="1306576" cy="1165000"/>
          </a:xfrm>
          <a:prstGeom prst="rect">
            <a:avLst/>
          </a:prstGeom>
          <a:noFill/>
          <a:ln>
            <a:noFill/>
          </a:ln>
        </p:spPr>
      </p:pic>
      <p:grpSp>
        <p:nvGrpSpPr>
          <p:cNvPr id="1365" name="Google Shape;1365;p181"/>
          <p:cNvGrpSpPr/>
          <p:nvPr/>
        </p:nvGrpSpPr>
        <p:grpSpPr>
          <a:xfrm flipH="1" rot="485327">
            <a:off x="6631205" y="100466"/>
            <a:ext cx="827907" cy="710613"/>
            <a:chOff x="3122700" y="481200"/>
            <a:chExt cx="827950" cy="710650"/>
          </a:xfrm>
        </p:grpSpPr>
        <p:sp>
          <p:nvSpPr>
            <p:cNvPr id="1366" name="Google Shape;1366;p181"/>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81"/>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90"/>
          <p:cNvSpPr txBox="1"/>
          <p:nvPr>
            <p:ph type="title"/>
          </p:nvPr>
        </p:nvSpPr>
        <p:spPr>
          <a:xfrm>
            <a:off x="719988"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 Diagram</a:t>
            </a:r>
            <a:endParaRPr/>
          </a:p>
        </p:txBody>
      </p:sp>
      <p:pic>
        <p:nvPicPr>
          <p:cNvPr id="1521" name="Google Shape;1521;p190" title="Gymnetics.png"/>
          <p:cNvPicPr preferRelativeResize="0"/>
          <p:nvPr/>
        </p:nvPicPr>
        <p:blipFill>
          <a:blip r:embed="rId3">
            <a:alphaModFix/>
          </a:blip>
          <a:stretch>
            <a:fillRect/>
          </a:stretch>
        </p:blipFill>
        <p:spPr>
          <a:xfrm>
            <a:off x="7906425" y="43998"/>
            <a:ext cx="1237575" cy="1118432"/>
          </a:xfrm>
          <a:prstGeom prst="rect">
            <a:avLst/>
          </a:prstGeom>
          <a:noFill/>
          <a:ln>
            <a:noFill/>
          </a:ln>
        </p:spPr>
      </p:pic>
      <p:pic>
        <p:nvPicPr>
          <p:cNvPr id="1522" name="Google Shape;1522;p190"/>
          <p:cNvPicPr preferRelativeResize="0"/>
          <p:nvPr/>
        </p:nvPicPr>
        <p:blipFill>
          <a:blip r:embed="rId4">
            <a:alphaModFix/>
          </a:blip>
          <a:stretch>
            <a:fillRect/>
          </a:stretch>
        </p:blipFill>
        <p:spPr>
          <a:xfrm>
            <a:off x="1004175" y="1092425"/>
            <a:ext cx="679347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State Diagram</a:t>
            </a:r>
            <a:endParaRPr/>
          </a:p>
        </p:txBody>
      </p:sp>
      <p:grpSp>
        <p:nvGrpSpPr>
          <p:cNvPr id="1528" name="Google Shape;1528;p191"/>
          <p:cNvGrpSpPr/>
          <p:nvPr/>
        </p:nvGrpSpPr>
        <p:grpSpPr>
          <a:xfrm>
            <a:off x="-625550" y="126575"/>
            <a:ext cx="1551350" cy="1342825"/>
            <a:chOff x="305350" y="253700"/>
            <a:chExt cx="1551350" cy="1342825"/>
          </a:xfrm>
        </p:grpSpPr>
        <p:sp>
          <p:nvSpPr>
            <p:cNvPr id="1529" name="Google Shape;1529;p191"/>
            <p:cNvSpPr/>
            <p:nvPr/>
          </p:nvSpPr>
          <p:spPr>
            <a:xfrm>
              <a:off x="305350" y="743175"/>
              <a:ext cx="721625" cy="853350"/>
            </a:xfrm>
            <a:custGeom>
              <a:rect b="b" l="l" r="r" t="t"/>
              <a:pathLst>
                <a:path extrusionOk="0" h="34134" w="28865">
                  <a:moveTo>
                    <a:pt x="22788" y="30913"/>
                  </a:moveTo>
                  <a:lnTo>
                    <a:pt x="24099" y="30157"/>
                  </a:lnTo>
                  <a:lnTo>
                    <a:pt x="24028" y="30034"/>
                  </a:lnTo>
                  <a:cubicBezTo>
                    <a:pt x="28463" y="26270"/>
                    <a:pt x="28864" y="18121"/>
                    <a:pt x="24708" y="10924"/>
                  </a:cubicBezTo>
                  <a:cubicBezTo>
                    <a:pt x="20554" y="3727"/>
                    <a:pt x="13296" y="1"/>
                    <a:pt x="7820" y="1960"/>
                  </a:cubicBezTo>
                  <a:lnTo>
                    <a:pt x="7753" y="1845"/>
                  </a:lnTo>
                  <a:lnTo>
                    <a:pt x="6698" y="2456"/>
                  </a:lnTo>
                  <a:cubicBezTo>
                    <a:pt x="6611" y="2501"/>
                    <a:pt x="6523" y="2545"/>
                    <a:pt x="6437" y="2593"/>
                  </a:cubicBezTo>
                  <a:cubicBezTo>
                    <a:pt x="862" y="5814"/>
                    <a:pt x="0" y="14763"/>
                    <a:pt x="4516" y="22584"/>
                  </a:cubicBezTo>
                  <a:cubicBezTo>
                    <a:pt x="9031" y="30403"/>
                    <a:pt x="17212" y="34133"/>
                    <a:pt x="22788" y="309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1"/>
            <p:cNvSpPr/>
            <p:nvPr/>
          </p:nvSpPr>
          <p:spPr>
            <a:xfrm>
              <a:off x="346775" y="703625"/>
              <a:ext cx="730600" cy="868975"/>
            </a:xfrm>
            <a:custGeom>
              <a:rect b="b" l="l" r="r" t="t"/>
              <a:pathLst>
                <a:path extrusionOk="0" h="34759" w="29224">
                  <a:moveTo>
                    <a:pt x="4515" y="23208"/>
                  </a:moveTo>
                  <a:cubicBezTo>
                    <a:pt x="0" y="15388"/>
                    <a:pt x="860" y="6438"/>
                    <a:pt x="6437" y="3219"/>
                  </a:cubicBezTo>
                  <a:cubicBezTo>
                    <a:pt x="12013" y="0"/>
                    <a:pt x="20193" y="3730"/>
                    <a:pt x="24708" y="11550"/>
                  </a:cubicBezTo>
                  <a:cubicBezTo>
                    <a:pt x="29223" y="19371"/>
                    <a:pt x="28363" y="28320"/>
                    <a:pt x="22787" y="31539"/>
                  </a:cubicBezTo>
                  <a:cubicBezTo>
                    <a:pt x="17212" y="34758"/>
                    <a:pt x="9030" y="31029"/>
                    <a:pt x="4515" y="232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1"/>
            <p:cNvSpPr/>
            <p:nvPr/>
          </p:nvSpPr>
          <p:spPr>
            <a:xfrm>
              <a:off x="580850" y="1000550"/>
              <a:ext cx="250425" cy="275000"/>
            </a:xfrm>
            <a:custGeom>
              <a:rect b="b" l="l" r="r" t="t"/>
              <a:pathLst>
                <a:path extrusionOk="0" h="11000" w="10017">
                  <a:moveTo>
                    <a:pt x="3911" y="1"/>
                  </a:moveTo>
                  <a:cubicBezTo>
                    <a:pt x="3345" y="1"/>
                    <a:pt x="2801" y="134"/>
                    <a:pt x="2313" y="416"/>
                  </a:cubicBezTo>
                  <a:cubicBezTo>
                    <a:pt x="310" y="1573"/>
                    <a:pt x="1" y="4787"/>
                    <a:pt x="1623" y="7594"/>
                  </a:cubicBezTo>
                  <a:cubicBezTo>
                    <a:pt x="2402" y="8943"/>
                    <a:pt x="3530" y="10015"/>
                    <a:pt x="4761" y="10576"/>
                  </a:cubicBezTo>
                  <a:cubicBezTo>
                    <a:pt x="5379" y="10858"/>
                    <a:pt x="5998" y="10999"/>
                    <a:pt x="6583" y="10999"/>
                  </a:cubicBezTo>
                  <a:cubicBezTo>
                    <a:pt x="7161" y="10999"/>
                    <a:pt x="7706" y="10862"/>
                    <a:pt x="8183" y="10586"/>
                  </a:cubicBezTo>
                  <a:cubicBezTo>
                    <a:pt x="9146" y="10031"/>
                    <a:pt x="9758" y="8963"/>
                    <a:pt x="9887" y="7617"/>
                  </a:cubicBezTo>
                  <a:cubicBezTo>
                    <a:pt x="10017" y="6271"/>
                    <a:pt x="9652" y="4757"/>
                    <a:pt x="8873" y="3408"/>
                  </a:cubicBezTo>
                  <a:cubicBezTo>
                    <a:pt x="7648" y="1284"/>
                    <a:pt x="5669" y="1"/>
                    <a:pt x="3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1"/>
            <p:cNvSpPr/>
            <p:nvPr/>
          </p:nvSpPr>
          <p:spPr>
            <a:xfrm>
              <a:off x="648250" y="1062175"/>
              <a:ext cx="127675" cy="151850"/>
            </a:xfrm>
            <a:custGeom>
              <a:rect b="b" l="l" r="r" t="t"/>
              <a:pathLst>
                <a:path extrusionOk="0" h="6074" w="5107">
                  <a:moveTo>
                    <a:pt x="789" y="4055"/>
                  </a:moveTo>
                  <a:cubicBezTo>
                    <a:pt x="0" y="2689"/>
                    <a:pt x="150" y="1125"/>
                    <a:pt x="1125" y="564"/>
                  </a:cubicBezTo>
                  <a:cubicBezTo>
                    <a:pt x="2098" y="1"/>
                    <a:pt x="3528" y="653"/>
                    <a:pt x="4317" y="2019"/>
                  </a:cubicBezTo>
                  <a:cubicBezTo>
                    <a:pt x="5107" y="3386"/>
                    <a:pt x="4955" y="4949"/>
                    <a:pt x="3982" y="5511"/>
                  </a:cubicBezTo>
                  <a:cubicBezTo>
                    <a:pt x="3007" y="6074"/>
                    <a:pt x="1577" y="5422"/>
                    <a:pt x="789" y="40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1"/>
            <p:cNvSpPr/>
            <p:nvPr/>
          </p:nvSpPr>
          <p:spPr>
            <a:xfrm>
              <a:off x="676350" y="672825"/>
              <a:ext cx="770175" cy="527125"/>
            </a:xfrm>
            <a:custGeom>
              <a:rect b="b" l="l" r="r" t="t"/>
              <a:pathLst>
                <a:path extrusionOk="0" h="21085" w="30807">
                  <a:moveTo>
                    <a:pt x="1" y="16138"/>
                  </a:moveTo>
                  <a:lnTo>
                    <a:pt x="27951" y="1"/>
                  </a:lnTo>
                  <a:lnTo>
                    <a:pt x="30806" y="4950"/>
                  </a:lnTo>
                  <a:lnTo>
                    <a:pt x="2858" y="2108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1"/>
            <p:cNvSpPr/>
            <p:nvPr/>
          </p:nvSpPr>
          <p:spPr>
            <a:xfrm>
              <a:off x="1058775" y="326700"/>
              <a:ext cx="712450" cy="834800"/>
            </a:xfrm>
            <a:custGeom>
              <a:rect b="b" l="l" r="r" t="t"/>
              <a:pathLst>
                <a:path extrusionOk="0" h="33392" w="28498">
                  <a:moveTo>
                    <a:pt x="22787" y="30173"/>
                  </a:moveTo>
                  <a:lnTo>
                    <a:pt x="25480" y="28619"/>
                  </a:lnTo>
                  <a:lnTo>
                    <a:pt x="25184" y="28106"/>
                  </a:lnTo>
                  <a:cubicBezTo>
                    <a:pt x="28497" y="23988"/>
                    <a:pt x="28469" y="16696"/>
                    <a:pt x="24709" y="10184"/>
                  </a:cubicBezTo>
                  <a:cubicBezTo>
                    <a:pt x="20949" y="3672"/>
                    <a:pt x="14649" y="1"/>
                    <a:pt x="9427" y="812"/>
                  </a:cubicBezTo>
                  <a:lnTo>
                    <a:pt x="9130" y="299"/>
                  </a:lnTo>
                  <a:lnTo>
                    <a:pt x="6437" y="1853"/>
                  </a:lnTo>
                  <a:cubicBezTo>
                    <a:pt x="861" y="5072"/>
                    <a:pt x="1" y="14021"/>
                    <a:pt x="4516" y="21842"/>
                  </a:cubicBezTo>
                  <a:cubicBezTo>
                    <a:pt x="9031" y="29663"/>
                    <a:pt x="17212" y="33392"/>
                    <a:pt x="22787" y="301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1"/>
            <p:cNvSpPr/>
            <p:nvPr/>
          </p:nvSpPr>
          <p:spPr>
            <a:xfrm>
              <a:off x="1126075" y="253700"/>
              <a:ext cx="730625" cy="868950"/>
            </a:xfrm>
            <a:custGeom>
              <a:rect b="b" l="l" r="r" t="t"/>
              <a:pathLst>
                <a:path extrusionOk="0" h="34758" w="29225">
                  <a:moveTo>
                    <a:pt x="4516" y="23208"/>
                  </a:moveTo>
                  <a:cubicBezTo>
                    <a:pt x="1" y="15387"/>
                    <a:pt x="861" y="6438"/>
                    <a:pt x="6438" y="3219"/>
                  </a:cubicBezTo>
                  <a:cubicBezTo>
                    <a:pt x="12014" y="0"/>
                    <a:pt x="20194" y="3729"/>
                    <a:pt x="24709" y="11550"/>
                  </a:cubicBezTo>
                  <a:cubicBezTo>
                    <a:pt x="29224" y="19369"/>
                    <a:pt x="28364" y="28320"/>
                    <a:pt x="22788" y="31539"/>
                  </a:cubicBezTo>
                  <a:cubicBezTo>
                    <a:pt x="17212" y="34758"/>
                    <a:pt x="9031" y="31028"/>
                    <a:pt x="4516" y="232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1"/>
            <p:cNvSpPr/>
            <p:nvPr/>
          </p:nvSpPr>
          <p:spPr>
            <a:xfrm>
              <a:off x="1206025" y="360425"/>
              <a:ext cx="574075" cy="672650"/>
            </a:xfrm>
            <a:custGeom>
              <a:rect b="b" l="l" r="r" t="t"/>
              <a:pathLst>
                <a:path extrusionOk="0" h="26906" w="22963">
                  <a:moveTo>
                    <a:pt x="18361" y="24312"/>
                  </a:moveTo>
                  <a:lnTo>
                    <a:pt x="20531" y="23058"/>
                  </a:lnTo>
                  <a:lnTo>
                    <a:pt x="20292" y="22645"/>
                  </a:lnTo>
                  <a:cubicBezTo>
                    <a:pt x="22962" y="19328"/>
                    <a:pt x="22938" y="13453"/>
                    <a:pt x="19910" y="8206"/>
                  </a:cubicBezTo>
                  <a:cubicBezTo>
                    <a:pt x="16880" y="2959"/>
                    <a:pt x="11803" y="0"/>
                    <a:pt x="7595" y="654"/>
                  </a:cubicBezTo>
                  <a:lnTo>
                    <a:pt x="7356" y="241"/>
                  </a:lnTo>
                  <a:lnTo>
                    <a:pt x="5187" y="1493"/>
                  </a:lnTo>
                  <a:cubicBezTo>
                    <a:pt x="694" y="4088"/>
                    <a:pt x="0" y="11298"/>
                    <a:pt x="3639" y="17599"/>
                  </a:cubicBezTo>
                  <a:cubicBezTo>
                    <a:pt x="7277" y="23900"/>
                    <a:pt x="13869" y="26905"/>
                    <a:pt x="18361" y="24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1"/>
            <p:cNvSpPr/>
            <p:nvPr/>
          </p:nvSpPr>
          <p:spPr>
            <a:xfrm>
              <a:off x="1260275" y="301600"/>
              <a:ext cx="588675" cy="700175"/>
            </a:xfrm>
            <a:custGeom>
              <a:rect b="b" l="l" r="r" t="t"/>
              <a:pathLst>
                <a:path extrusionOk="0" h="28007" w="23547">
                  <a:moveTo>
                    <a:pt x="3638" y="18699"/>
                  </a:moveTo>
                  <a:cubicBezTo>
                    <a:pt x="0" y="12398"/>
                    <a:pt x="693" y="5188"/>
                    <a:pt x="5186" y="2594"/>
                  </a:cubicBezTo>
                  <a:cubicBezTo>
                    <a:pt x="9679" y="0"/>
                    <a:pt x="16270" y="3004"/>
                    <a:pt x="19908" y="9306"/>
                  </a:cubicBezTo>
                  <a:cubicBezTo>
                    <a:pt x="23547" y="15607"/>
                    <a:pt x="22853" y="22818"/>
                    <a:pt x="18361" y="25411"/>
                  </a:cubicBezTo>
                  <a:cubicBezTo>
                    <a:pt x="13867" y="28007"/>
                    <a:pt x="7277" y="25001"/>
                    <a:pt x="3638" y="1869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1"/>
            <p:cNvSpPr/>
            <p:nvPr/>
          </p:nvSpPr>
          <p:spPr>
            <a:xfrm>
              <a:off x="1473500" y="589800"/>
              <a:ext cx="124325" cy="147775"/>
            </a:xfrm>
            <a:custGeom>
              <a:rect b="b" l="l" r="r" t="t"/>
              <a:pathLst>
                <a:path extrusionOk="0" h="5911" w="4973">
                  <a:moveTo>
                    <a:pt x="3982" y="5347"/>
                  </a:moveTo>
                  <a:lnTo>
                    <a:pt x="4672" y="4949"/>
                  </a:lnTo>
                  <a:lnTo>
                    <a:pt x="4559" y="4752"/>
                  </a:lnTo>
                  <a:cubicBezTo>
                    <a:pt x="4972" y="4011"/>
                    <a:pt x="4909" y="2878"/>
                    <a:pt x="4319" y="1856"/>
                  </a:cubicBezTo>
                  <a:cubicBezTo>
                    <a:pt x="3727" y="832"/>
                    <a:pt x="2778" y="210"/>
                    <a:pt x="1930" y="197"/>
                  </a:cubicBezTo>
                  <a:lnTo>
                    <a:pt x="1815" y="0"/>
                  </a:lnTo>
                  <a:lnTo>
                    <a:pt x="1125" y="400"/>
                  </a:lnTo>
                  <a:cubicBezTo>
                    <a:pt x="150" y="962"/>
                    <a:pt x="1" y="2525"/>
                    <a:pt x="789" y="3892"/>
                  </a:cubicBezTo>
                  <a:cubicBezTo>
                    <a:pt x="1579" y="5258"/>
                    <a:pt x="3008" y="5910"/>
                    <a:pt x="3982" y="5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1"/>
            <p:cNvSpPr/>
            <p:nvPr/>
          </p:nvSpPr>
          <p:spPr>
            <a:xfrm>
              <a:off x="1490750" y="575750"/>
              <a:ext cx="127700" cy="151875"/>
            </a:xfrm>
            <a:custGeom>
              <a:rect b="b" l="l" r="r" t="t"/>
              <a:pathLst>
                <a:path extrusionOk="0" h="6075" w="5108">
                  <a:moveTo>
                    <a:pt x="790" y="4055"/>
                  </a:moveTo>
                  <a:cubicBezTo>
                    <a:pt x="1" y="2689"/>
                    <a:pt x="152" y="1125"/>
                    <a:pt x="1125" y="562"/>
                  </a:cubicBezTo>
                  <a:cubicBezTo>
                    <a:pt x="2100" y="1"/>
                    <a:pt x="3530" y="651"/>
                    <a:pt x="4319" y="2018"/>
                  </a:cubicBezTo>
                  <a:cubicBezTo>
                    <a:pt x="5107" y="3384"/>
                    <a:pt x="4957" y="4948"/>
                    <a:pt x="3982" y="5511"/>
                  </a:cubicBezTo>
                  <a:cubicBezTo>
                    <a:pt x="3009" y="6074"/>
                    <a:pt x="1579" y="5422"/>
                    <a:pt x="790" y="40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0" name="Google Shape;1540;p191" title="Gymnetics.png"/>
          <p:cNvPicPr preferRelativeResize="0"/>
          <p:nvPr/>
        </p:nvPicPr>
        <p:blipFill>
          <a:blip r:embed="rId3">
            <a:alphaModFix/>
          </a:blip>
          <a:stretch>
            <a:fillRect/>
          </a:stretch>
        </p:blipFill>
        <p:spPr>
          <a:xfrm>
            <a:off x="8023982" y="-41100"/>
            <a:ext cx="1171618" cy="1058825"/>
          </a:xfrm>
          <a:prstGeom prst="rect">
            <a:avLst/>
          </a:prstGeom>
          <a:noFill/>
          <a:ln cap="flat" cmpd="sng" w="9525">
            <a:solidFill>
              <a:schemeClr val="lt1"/>
            </a:solidFill>
            <a:prstDash val="solid"/>
            <a:round/>
            <a:headEnd len="sm" w="sm" type="none"/>
            <a:tailEnd len="sm" w="sm" type="none"/>
          </a:ln>
        </p:spPr>
      </p:pic>
      <p:pic>
        <p:nvPicPr>
          <p:cNvPr id="1541" name="Google Shape;1541;p191" title="Data Flow Diagram Whiteboard in Dark Yellow Light Yellow Black Monochromatic Style.png"/>
          <p:cNvPicPr preferRelativeResize="0"/>
          <p:nvPr/>
        </p:nvPicPr>
        <p:blipFill>
          <a:blip r:embed="rId4">
            <a:alphaModFix/>
          </a:blip>
          <a:stretch>
            <a:fillRect/>
          </a:stretch>
        </p:blipFill>
        <p:spPr>
          <a:xfrm>
            <a:off x="311700" y="1017725"/>
            <a:ext cx="8520600" cy="4065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Diagram</a:t>
            </a:r>
            <a:endParaRPr/>
          </a:p>
        </p:txBody>
      </p:sp>
      <p:pic>
        <p:nvPicPr>
          <p:cNvPr id="1547" name="Google Shape;1547;p192"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548" name="Google Shape;1548;p192" title="Untitled diagram _ Mermaid Chart-2025-08-20-004309.png"/>
          <p:cNvPicPr preferRelativeResize="0"/>
          <p:nvPr/>
        </p:nvPicPr>
        <p:blipFill>
          <a:blip r:embed="rId4">
            <a:alphaModFix/>
          </a:blip>
          <a:stretch>
            <a:fillRect/>
          </a:stretch>
        </p:blipFill>
        <p:spPr>
          <a:xfrm>
            <a:off x="152400" y="1170125"/>
            <a:ext cx="8839204" cy="36556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93" title="sequence_diagram_ai_gymnetic.png"/>
          <p:cNvPicPr preferRelativeResize="0"/>
          <p:nvPr/>
        </p:nvPicPr>
        <p:blipFill>
          <a:blip r:embed="rId3">
            <a:alphaModFix/>
          </a:blip>
          <a:stretch>
            <a:fillRect/>
          </a:stretch>
        </p:blipFill>
        <p:spPr>
          <a:xfrm>
            <a:off x="365025" y="1397800"/>
            <a:ext cx="8213574" cy="2722475"/>
          </a:xfrm>
          <a:prstGeom prst="rect">
            <a:avLst/>
          </a:prstGeom>
          <a:noFill/>
          <a:ln>
            <a:noFill/>
          </a:ln>
        </p:spPr>
      </p:pic>
      <p:pic>
        <p:nvPicPr>
          <p:cNvPr id="1554" name="Google Shape;1554;p193" title="Gymnetics.png"/>
          <p:cNvPicPr preferRelativeResize="0"/>
          <p:nvPr/>
        </p:nvPicPr>
        <p:blipFill>
          <a:blip r:embed="rId4">
            <a:alphaModFix/>
          </a:blip>
          <a:stretch>
            <a:fillRect/>
          </a:stretch>
        </p:blipFill>
        <p:spPr>
          <a:xfrm>
            <a:off x="7905262" y="0"/>
            <a:ext cx="1238738" cy="1119475"/>
          </a:xfrm>
          <a:prstGeom prst="rect">
            <a:avLst/>
          </a:prstGeom>
          <a:noFill/>
          <a:ln>
            <a:noFill/>
          </a:ln>
        </p:spPr>
      </p:pic>
      <p:sp>
        <p:nvSpPr>
          <p:cNvPr id="1555" name="Google Shape;1555;p1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Sequence Diagram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 Diagram</a:t>
            </a:r>
            <a:endParaRPr/>
          </a:p>
        </p:txBody>
      </p:sp>
      <p:sp>
        <p:nvSpPr>
          <p:cNvPr id="1561" name="Google Shape;1561;p194"/>
          <p:cNvSpPr txBox="1"/>
          <p:nvPr/>
        </p:nvSpPr>
        <p:spPr>
          <a:xfrm>
            <a:off x="2594200" y="1871575"/>
            <a:ext cx="654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562" name="Google Shape;1562;p194" title="Gymnetics.png"/>
          <p:cNvPicPr preferRelativeResize="0"/>
          <p:nvPr/>
        </p:nvPicPr>
        <p:blipFill>
          <a:blip r:embed="rId3">
            <a:alphaModFix/>
          </a:blip>
          <a:stretch>
            <a:fillRect/>
          </a:stretch>
        </p:blipFill>
        <p:spPr>
          <a:xfrm>
            <a:off x="7962037" y="-101750"/>
            <a:ext cx="1238738" cy="1119475"/>
          </a:xfrm>
          <a:prstGeom prst="rect">
            <a:avLst/>
          </a:prstGeom>
          <a:noFill/>
          <a:ln>
            <a:noFill/>
          </a:ln>
        </p:spPr>
      </p:pic>
      <p:pic>
        <p:nvPicPr>
          <p:cNvPr id="1563" name="Google Shape;1563;p194" title="Screenshot 2025-08-19 at 9.25.06 PM.png"/>
          <p:cNvPicPr preferRelativeResize="0"/>
          <p:nvPr/>
        </p:nvPicPr>
        <p:blipFill>
          <a:blip r:embed="rId4">
            <a:alphaModFix/>
          </a:blip>
          <a:stretch>
            <a:fillRect/>
          </a:stretch>
        </p:blipFill>
        <p:spPr>
          <a:xfrm>
            <a:off x="1183875" y="1178675"/>
            <a:ext cx="6776248" cy="3159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 Diagram</a:t>
            </a:r>
            <a:endParaRPr/>
          </a:p>
        </p:txBody>
      </p:sp>
      <p:pic>
        <p:nvPicPr>
          <p:cNvPr id="1569" name="Google Shape;1569;p195" title="Gymnetics.png"/>
          <p:cNvPicPr preferRelativeResize="0"/>
          <p:nvPr/>
        </p:nvPicPr>
        <p:blipFill>
          <a:blip r:embed="rId3">
            <a:alphaModFix/>
          </a:blip>
          <a:stretch>
            <a:fillRect/>
          </a:stretch>
        </p:blipFill>
        <p:spPr>
          <a:xfrm>
            <a:off x="7962037" y="-101750"/>
            <a:ext cx="1238738" cy="1119475"/>
          </a:xfrm>
          <a:prstGeom prst="rect">
            <a:avLst/>
          </a:prstGeom>
          <a:noFill/>
          <a:ln>
            <a:noFill/>
          </a:ln>
        </p:spPr>
      </p:pic>
      <p:pic>
        <p:nvPicPr>
          <p:cNvPr id="1570" name="Google Shape;1570;p195" title="architecture-diagram.png"/>
          <p:cNvPicPr preferRelativeResize="0"/>
          <p:nvPr/>
        </p:nvPicPr>
        <p:blipFill>
          <a:blip r:embed="rId4">
            <a:alphaModFix/>
          </a:blip>
          <a:stretch>
            <a:fillRect/>
          </a:stretch>
        </p:blipFill>
        <p:spPr>
          <a:xfrm>
            <a:off x="2283313" y="1126850"/>
            <a:ext cx="4577367" cy="361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pt.1</a:t>
            </a:r>
            <a:endParaRPr/>
          </a:p>
        </p:txBody>
      </p:sp>
      <p:pic>
        <p:nvPicPr>
          <p:cNvPr id="1576" name="Google Shape;1576;p196"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577" name="Google Shape;1577;p196" title="Screenshot 2025-08-19 at 8.13.36 PM.png"/>
          <p:cNvPicPr preferRelativeResize="0"/>
          <p:nvPr/>
        </p:nvPicPr>
        <p:blipFill>
          <a:blip r:embed="rId4">
            <a:alphaModFix/>
          </a:blip>
          <a:stretch>
            <a:fillRect/>
          </a:stretch>
        </p:blipFill>
        <p:spPr>
          <a:xfrm>
            <a:off x="903750" y="1017725"/>
            <a:ext cx="7062552" cy="1883175"/>
          </a:xfrm>
          <a:prstGeom prst="rect">
            <a:avLst/>
          </a:prstGeom>
          <a:noFill/>
          <a:ln>
            <a:noFill/>
          </a:ln>
        </p:spPr>
      </p:pic>
      <p:pic>
        <p:nvPicPr>
          <p:cNvPr id="1578" name="Google Shape;1578;p196" title="Screenshot 2025-08-19 at 8.16.17 PM.png"/>
          <p:cNvPicPr preferRelativeResize="0"/>
          <p:nvPr/>
        </p:nvPicPr>
        <p:blipFill>
          <a:blip r:embed="rId5">
            <a:alphaModFix/>
          </a:blip>
          <a:stretch>
            <a:fillRect/>
          </a:stretch>
        </p:blipFill>
        <p:spPr>
          <a:xfrm>
            <a:off x="926075" y="2900900"/>
            <a:ext cx="7017901" cy="1818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pt.2</a:t>
            </a:r>
            <a:endParaRPr/>
          </a:p>
        </p:txBody>
      </p:sp>
      <p:pic>
        <p:nvPicPr>
          <p:cNvPr id="1584" name="Google Shape;1584;p197" title="Gymnetics.png"/>
          <p:cNvPicPr preferRelativeResize="0"/>
          <p:nvPr/>
        </p:nvPicPr>
        <p:blipFill>
          <a:blip r:embed="rId3">
            <a:alphaModFix/>
          </a:blip>
          <a:stretch>
            <a:fillRect/>
          </a:stretch>
        </p:blipFill>
        <p:spPr>
          <a:xfrm>
            <a:off x="8204550" y="-41100"/>
            <a:ext cx="1019425" cy="921275"/>
          </a:xfrm>
          <a:prstGeom prst="rect">
            <a:avLst/>
          </a:prstGeom>
          <a:noFill/>
          <a:ln>
            <a:noFill/>
          </a:ln>
        </p:spPr>
      </p:pic>
      <p:pic>
        <p:nvPicPr>
          <p:cNvPr id="1585" name="Google Shape;1585;p197" title="Screenshot 2025-08-19 at 8.16.57 PM.png"/>
          <p:cNvPicPr preferRelativeResize="0"/>
          <p:nvPr/>
        </p:nvPicPr>
        <p:blipFill>
          <a:blip r:embed="rId4">
            <a:alphaModFix/>
          </a:blip>
          <a:stretch>
            <a:fillRect/>
          </a:stretch>
        </p:blipFill>
        <p:spPr>
          <a:xfrm>
            <a:off x="926050" y="1017725"/>
            <a:ext cx="7278500" cy="2095150"/>
          </a:xfrm>
          <a:prstGeom prst="rect">
            <a:avLst/>
          </a:prstGeom>
          <a:noFill/>
          <a:ln>
            <a:noFill/>
          </a:ln>
        </p:spPr>
      </p:pic>
      <p:pic>
        <p:nvPicPr>
          <p:cNvPr id="1586" name="Google Shape;1586;p197" title="Screenshot 2025-08-19 at 8.17.30 PM.png"/>
          <p:cNvPicPr preferRelativeResize="0"/>
          <p:nvPr/>
        </p:nvPicPr>
        <p:blipFill>
          <a:blip r:embed="rId5">
            <a:alphaModFix/>
          </a:blip>
          <a:stretch>
            <a:fillRect/>
          </a:stretch>
        </p:blipFill>
        <p:spPr>
          <a:xfrm>
            <a:off x="926050" y="3112875"/>
            <a:ext cx="7278498" cy="187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pt.3</a:t>
            </a:r>
            <a:endParaRPr/>
          </a:p>
        </p:txBody>
      </p:sp>
      <p:pic>
        <p:nvPicPr>
          <p:cNvPr id="1592" name="Google Shape;1592;p198"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593" name="Google Shape;1593;p198" title="Screenshot 2025-08-19 at 8.18.13 PM.png"/>
          <p:cNvPicPr preferRelativeResize="0"/>
          <p:nvPr/>
        </p:nvPicPr>
        <p:blipFill>
          <a:blip r:embed="rId4">
            <a:alphaModFix/>
          </a:blip>
          <a:stretch>
            <a:fillRect/>
          </a:stretch>
        </p:blipFill>
        <p:spPr>
          <a:xfrm>
            <a:off x="937200" y="1017725"/>
            <a:ext cx="7115148" cy="2050525"/>
          </a:xfrm>
          <a:prstGeom prst="rect">
            <a:avLst/>
          </a:prstGeom>
          <a:noFill/>
          <a:ln>
            <a:noFill/>
          </a:ln>
        </p:spPr>
      </p:pic>
      <p:pic>
        <p:nvPicPr>
          <p:cNvPr id="1594" name="Google Shape;1594;p198" title="Screenshot 2025-08-19 at 8.18.40 PM.png"/>
          <p:cNvPicPr preferRelativeResize="0"/>
          <p:nvPr/>
        </p:nvPicPr>
        <p:blipFill>
          <a:blip r:embed="rId5">
            <a:alphaModFix/>
          </a:blip>
          <a:stretch>
            <a:fillRect/>
          </a:stretch>
        </p:blipFill>
        <p:spPr>
          <a:xfrm>
            <a:off x="937200" y="3068250"/>
            <a:ext cx="7115151" cy="1770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pt.4</a:t>
            </a:r>
            <a:endParaRPr/>
          </a:p>
        </p:txBody>
      </p:sp>
      <p:pic>
        <p:nvPicPr>
          <p:cNvPr id="1600" name="Google Shape;1600;p199"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601" name="Google Shape;1601;p199" title="Screenshot 2025-08-19 at 8.19.29 PM.png"/>
          <p:cNvPicPr preferRelativeResize="0"/>
          <p:nvPr/>
        </p:nvPicPr>
        <p:blipFill>
          <a:blip r:embed="rId4">
            <a:alphaModFix/>
          </a:blip>
          <a:stretch>
            <a:fillRect/>
          </a:stretch>
        </p:blipFill>
        <p:spPr>
          <a:xfrm>
            <a:off x="1026475" y="1147825"/>
            <a:ext cx="7025875"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82"/>
          <p:cNvSpPr txBox="1"/>
          <p:nvPr>
            <p:ph type="title"/>
          </p:nvPr>
        </p:nvSpPr>
        <p:spPr>
          <a:xfrm>
            <a:off x="720000" y="287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Gymnetics</a:t>
            </a:r>
            <a:endParaRPr/>
          </a:p>
        </p:txBody>
      </p:sp>
      <p:sp>
        <p:nvSpPr>
          <p:cNvPr id="1373" name="Google Shape;1373;p182"/>
          <p:cNvSpPr txBox="1"/>
          <p:nvPr/>
        </p:nvSpPr>
        <p:spPr>
          <a:xfrm>
            <a:off x="6844438" y="2942550"/>
            <a:ext cx="1812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ko"/>
                <a:ea typeface="Teko"/>
                <a:cs typeface="Teko"/>
                <a:sym typeface="Teko"/>
              </a:rPr>
              <a:t>Marlen Cuevas Duarte</a:t>
            </a:r>
            <a:endParaRPr sz="2000">
              <a:solidFill>
                <a:schemeClr val="dk1"/>
              </a:solidFill>
              <a:latin typeface="Teko"/>
              <a:ea typeface="Teko"/>
              <a:cs typeface="Teko"/>
              <a:sym typeface="Teko"/>
            </a:endParaRPr>
          </a:p>
        </p:txBody>
      </p:sp>
      <p:pic>
        <p:nvPicPr>
          <p:cNvPr id="1374" name="Google Shape;1374;p182"/>
          <p:cNvPicPr preferRelativeResize="0"/>
          <p:nvPr/>
        </p:nvPicPr>
        <p:blipFill>
          <a:blip r:embed="rId3">
            <a:alphaModFix/>
          </a:blip>
          <a:stretch>
            <a:fillRect/>
          </a:stretch>
        </p:blipFill>
        <p:spPr>
          <a:xfrm>
            <a:off x="2089700" y="2571750"/>
            <a:ext cx="889900" cy="1934725"/>
          </a:xfrm>
          <a:prstGeom prst="rect">
            <a:avLst/>
          </a:prstGeom>
          <a:noFill/>
          <a:ln>
            <a:noFill/>
          </a:ln>
        </p:spPr>
      </p:pic>
      <p:sp>
        <p:nvSpPr>
          <p:cNvPr id="1375" name="Google Shape;1375;p182"/>
          <p:cNvSpPr txBox="1"/>
          <p:nvPr/>
        </p:nvSpPr>
        <p:spPr>
          <a:xfrm>
            <a:off x="2180200" y="4506475"/>
            <a:ext cx="70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Jia Lau</a:t>
            </a:r>
            <a:endParaRPr sz="1200">
              <a:solidFill>
                <a:schemeClr val="dk1"/>
              </a:solidFill>
              <a:latin typeface="Noto Sans"/>
              <a:ea typeface="Noto Sans"/>
              <a:cs typeface="Noto Sans"/>
              <a:sym typeface="Noto Sans"/>
            </a:endParaRPr>
          </a:p>
        </p:txBody>
      </p:sp>
      <p:pic>
        <p:nvPicPr>
          <p:cNvPr id="1376" name="Google Shape;1376;p182"/>
          <p:cNvPicPr preferRelativeResize="0"/>
          <p:nvPr/>
        </p:nvPicPr>
        <p:blipFill>
          <a:blip r:embed="rId4">
            <a:alphaModFix/>
          </a:blip>
          <a:stretch>
            <a:fillRect/>
          </a:stretch>
        </p:blipFill>
        <p:spPr>
          <a:xfrm>
            <a:off x="151050" y="1007824"/>
            <a:ext cx="1700031" cy="1934725"/>
          </a:xfrm>
          <a:prstGeom prst="rect">
            <a:avLst/>
          </a:prstGeom>
          <a:noFill/>
          <a:ln>
            <a:noFill/>
          </a:ln>
        </p:spPr>
      </p:pic>
      <p:sp>
        <p:nvSpPr>
          <p:cNvPr id="1377" name="Google Shape;1377;p182"/>
          <p:cNvSpPr txBox="1"/>
          <p:nvPr/>
        </p:nvSpPr>
        <p:spPr>
          <a:xfrm>
            <a:off x="291700" y="2942550"/>
            <a:ext cx="141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Samiha Shareef</a:t>
            </a:r>
            <a:endParaRPr sz="1200">
              <a:solidFill>
                <a:schemeClr val="dk1"/>
              </a:solidFill>
              <a:latin typeface="Noto Sans"/>
              <a:ea typeface="Noto Sans"/>
              <a:cs typeface="Noto Sans"/>
              <a:sym typeface="Noto Sans"/>
            </a:endParaRPr>
          </a:p>
        </p:txBody>
      </p:sp>
      <p:pic>
        <p:nvPicPr>
          <p:cNvPr id="1378" name="Google Shape;1378;p182" title="DIIYYA.JPG"/>
          <p:cNvPicPr preferRelativeResize="0"/>
          <p:nvPr/>
        </p:nvPicPr>
        <p:blipFill>
          <a:blip r:embed="rId5">
            <a:alphaModFix/>
          </a:blip>
          <a:stretch>
            <a:fillRect/>
          </a:stretch>
        </p:blipFill>
        <p:spPr>
          <a:xfrm>
            <a:off x="5652552" y="2571750"/>
            <a:ext cx="1115637" cy="1983386"/>
          </a:xfrm>
          <a:prstGeom prst="rect">
            <a:avLst/>
          </a:prstGeom>
          <a:noFill/>
          <a:ln>
            <a:noFill/>
          </a:ln>
        </p:spPr>
      </p:pic>
      <p:sp>
        <p:nvSpPr>
          <p:cNvPr id="1379" name="Google Shape;1379;p182"/>
          <p:cNvSpPr txBox="1"/>
          <p:nvPr/>
        </p:nvSpPr>
        <p:spPr>
          <a:xfrm>
            <a:off x="5478375" y="4555125"/>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Diya Ashish Patel</a:t>
            </a:r>
            <a:endParaRPr sz="1200">
              <a:solidFill>
                <a:schemeClr val="dk1"/>
              </a:solidFill>
              <a:latin typeface="Noto Sans"/>
              <a:ea typeface="Noto Sans"/>
              <a:cs typeface="Noto Sans"/>
              <a:sym typeface="Noto Sans"/>
            </a:endParaRPr>
          </a:p>
        </p:txBody>
      </p:sp>
      <p:pic>
        <p:nvPicPr>
          <p:cNvPr id="1380" name="Google Shape;1380;p182"/>
          <p:cNvPicPr preferRelativeResize="0"/>
          <p:nvPr/>
        </p:nvPicPr>
        <p:blipFill>
          <a:blip r:embed="rId6">
            <a:alphaModFix/>
          </a:blip>
          <a:stretch>
            <a:fillRect/>
          </a:stretch>
        </p:blipFill>
        <p:spPr>
          <a:xfrm>
            <a:off x="3218225" y="983500"/>
            <a:ext cx="2195699" cy="1983375"/>
          </a:xfrm>
          <a:prstGeom prst="rect">
            <a:avLst/>
          </a:prstGeom>
          <a:noFill/>
          <a:ln>
            <a:noFill/>
          </a:ln>
        </p:spPr>
      </p:pic>
      <p:sp>
        <p:nvSpPr>
          <p:cNvPr id="1381" name="Google Shape;1381;p182"/>
          <p:cNvSpPr txBox="1"/>
          <p:nvPr/>
        </p:nvSpPr>
        <p:spPr>
          <a:xfrm>
            <a:off x="3442625" y="2942550"/>
            <a:ext cx="174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Adam Miftahelidrissi</a:t>
            </a:r>
            <a:endParaRPr sz="1200">
              <a:solidFill>
                <a:schemeClr val="dk1"/>
              </a:solidFill>
              <a:latin typeface="Noto Sans"/>
              <a:ea typeface="Noto Sans"/>
              <a:cs typeface="Noto Sans"/>
              <a:sym typeface="Noto Sans"/>
            </a:endParaRPr>
          </a:p>
        </p:txBody>
      </p:sp>
      <p:pic>
        <p:nvPicPr>
          <p:cNvPr id="1382" name="Google Shape;1382;p182"/>
          <p:cNvPicPr preferRelativeResize="0"/>
          <p:nvPr/>
        </p:nvPicPr>
        <p:blipFill>
          <a:blip r:embed="rId7">
            <a:alphaModFix/>
          </a:blip>
          <a:stretch>
            <a:fillRect/>
          </a:stretch>
        </p:blipFill>
        <p:spPr>
          <a:xfrm>
            <a:off x="7006825" y="1007825"/>
            <a:ext cx="1487532" cy="1983375"/>
          </a:xfrm>
          <a:prstGeom prst="rect">
            <a:avLst/>
          </a:prstGeom>
          <a:noFill/>
          <a:ln>
            <a:noFill/>
          </a:ln>
        </p:spPr>
      </p:pic>
      <p:pic>
        <p:nvPicPr>
          <p:cNvPr id="1383" name="Google Shape;1383;p182" title="Gymnetics.png"/>
          <p:cNvPicPr preferRelativeResize="0"/>
          <p:nvPr/>
        </p:nvPicPr>
        <p:blipFill>
          <a:blip r:embed="rId8">
            <a:alphaModFix/>
          </a:blip>
          <a:stretch>
            <a:fillRect/>
          </a:stretch>
        </p:blipFill>
        <p:spPr>
          <a:xfrm>
            <a:off x="8028350" y="0"/>
            <a:ext cx="1115650" cy="100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2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a:t>
            </a:r>
            <a:endParaRPr/>
          </a:p>
        </p:txBody>
      </p:sp>
      <p:pic>
        <p:nvPicPr>
          <p:cNvPr id="1607" name="Google Shape;1607;p200" title="Screenshot 2025-08-20 at 8.49.07 PM.png"/>
          <p:cNvPicPr preferRelativeResize="0"/>
          <p:nvPr/>
        </p:nvPicPr>
        <p:blipFill rotWithShape="1">
          <a:blip r:embed="rId3">
            <a:alphaModFix/>
          </a:blip>
          <a:srcRect b="2821" l="0" r="0" t="5257"/>
          <a:stretch/>
        </p:blipFill>
        <p:spPr>
          <a:xfrm>
            <a:off x="2269025" y="1071100"/>
            <a:ext cx="4605950" cy="3738351"/>
          </a:xfrm>
          <a:prstGeom prst="rect">
            <a:avLst/>
          </a:prstGeom>
          <a:noFill/>
          <a:ln>
            <a:noFill/>
          </a:ln>
        </p:spPr>
      </p:pic>
      <p:pic>
        <p:nvPicPr>
          <p:cNvPr id="1608" name="Google Shape;1608;p200" title="Gymnetics.png"/>
          <p:cNvPicPr preferRelativeResize="0"/>
          <p:nvPr/>
        </p:nvPicPr>
        <p:blipFill>
          <a:blip r:embed="rId4">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Pt.2</a:t>
            </a:r>
            <a:endParaRPr/>
          </a:p>
        </p:txBody>
      </p:sp>
      <p:sp>
        <p:nvSpPr>
          <p:cNvPr id="1614" name="Google Shape;1614;p201"/>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1"/>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1"/>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1"/>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1"/>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1"/>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20" name="Google Shape;1620;p201"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621" name="Google Shape;1621;p201" title="Screenshot 2025-08-20 at 8.49.59 PM.png"/>
          <p:cNvPicPr preferRelativeResize="0"/>
          <p:nvPr/>
        </p:nvPicPr>
        <p:blipFill>
          <a:blip r:embed="rId4">
            <a:alphaModFix/>
          </a:blip>
          <a:stretch>
            <a:fillRect/>
          </a:stretch>
        </p:blipFill>
        <p:spPr>
          <a:xfrm>
            <a:off x="873500" y="1017725"/>
            <a:ext cx="6955651" cy="3673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Pt.3</a:t>
            </a:r>
            <a:endParaRPr/>
          </a:p>
        </p:txBody>
      </p:sp>
      <p:sp>
        <p:nvSpPr>
          <p:cNvPr id="1627" name="Google Shape;1627;p202"/>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02"/>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2"/>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2"/>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2"/>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2"/>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33" name="Google Shape;1633;p202" title="Screenshot 2025-08-20 at 8.50.20 PM.png"/>
          <p:cNvPicPr preferRelativeResize="0"/>
          <p:nvPr/>
        </p:nvPicPr>
        <p:blipFill rotWithShape="1">
          <a:blip r:embed="rId3">
            <a:alphaModFix/>
          </a:blip>
          <a:srcRect b="19755" l="0" r="0" t="19755"/>
          <a:stretch/>
        </p:blipFill>
        <p:spPr>
          <a:xfrm>
            <a:off x="1179900" y="1245423"/>
            <a:ext cx="6784200" cy="3079451"/>
          </a:xfrm>
          <a:prstGeom prst="rect">
            <a:avLst/>
          </a:prstGeom>
          <a:noFill/>
          <a:ln>
            <a:noFill/>
          </a:ln>
        </p:spPr>
      </p:pic>
      <p:pic>
        <p:nvPicPr>
          <p:cNvPr id="1634" name="Google Shape;1634;p202" title="Gymnetics.png"/>
          <p:cNvPicPr preferRelativeResize="0"/>
          <p:nvPr/>
        </p:nvPicPr>
        <p:blipFill>
          <a:blip r:embed="rId4">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Pt.4</a:t>
            </a:r>
            <a:endParaRPr/>
          </a:p>
        </p:txBody>
      </p:sp>
      <p:sp>
        <p:nvSpPr>
          <p:cNvPr id="1640" name="Google Shape;1640;p203"/>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03"/>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03"/>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03"/>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03"/>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03"/>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46" name="Google Shape;1646;p203" title="Screenshot 2025-08-20 at 8.50.36 PM.png"/>
          <p:cNvPicPr preferRelativeResize="0"/>
          <p:nvPr/>
        </p:nvPicPr>
        <p:blipFill>
          <a:blip r:embed="rId3">
            <a:alphaModFix/>
          </a:blip>
          <a:stretch>
            <a:fillRect/>
          </a:stretch>
        </p:blipFill>
        <p:spPr>
          <a:xfrm>
            <a:off x="1397475" y="1071075"/>
            <a:ext cx="6911900" cy="3508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2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Pt.5</a:t>
            </a:r>
            <a:endParaRPr/>
          </a:p>
        </p:txBody>
      </p:sp>
      <p:sp>
        <p:nvSpPr>
          <p:cNvPr id="1652" name="Google Shape;1652;p204"/>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4"/>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4"/>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4"/>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04"/>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04"/>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58" name="Google Shape;1658;p204" title="Screenshot 2025-08-20 at 8.51.15 PM.png"/>
          <p:cNvPicPr preferRelativeResize="0"/>
          <p:nvPr/>
        </p:nvPicPr>
        <p:blipFill>
          <a:blip r:embed="rId3">
            <a:alphaModFix/>
          </a:blip>
          <a:stretch>
            <a:fillRect/>
          </a:stretch>
        </p:blipFill>
        <p:spPr>
          <a:xfrm>
            <a:off x="1135800" y="1124225"/>
            <a:ext cx="6872400" cy="3386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Pt.6</a:t>
            </a:r>
            <a:endParaRPr/>
          </a:p>
        </p:txBody>
      </p:sp>
      <p:sp>
        <p:nvSpPr>
          <p:cNvPr id="1664" name="Google Shape;1664;p205"/>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05"/>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05"/>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05"/>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05"/>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05"/>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70" name="Google Shape;1670;p205" title="Screenshot 2025-08-20 at 8.51.49 PM.png"/>
          <p:cNvPicPr preferRelativeResize="0"/>
          <p:nvPr/>
        </p:nvPicPr>
        <p:blipFill>
          <a:blip r:embed="rId3">
            <a:alphaModFix/>
          </a:blip>
          <a:stretch>
            <a:fillRect/>
          </a:stretch>
        </p:blipFill>
        <p:spPr>
          <a:xfrm>
            <a:off x="1013100" y="1144925"/>
            <a:ext cx="6944249" cy="38213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2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Pt.7</a:t>
            </a:r>
            <a:endParaRPr/>
          </a:p>
        </p:txBody>
      </p:sp>
      <p:sp>
        <p:nvSpPr>
          <p:cNvPr id="1676" name="Google Shape;1676;p206"/>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06"/>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06"/>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06"/>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06"/>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06"/>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82" name="Google Shape;1682;p206" title="Screenshot 2025-08-20 at 8.52.25 PM.png"/>
          <p:cNvPicPr preferRelativeResize="0"/>
          <p:nvPr/>
        </p:nvPicPr>
        <p:blipFill>
          <a:blip r:embed="rId3">
            <a:alphaModFix/>
          </a:blip>
          <a:stretch>
            <a:fillRect/>
          </a:stretch>
        </p:blipFill>
        <p:spPr>
          <a:xfrm>
            <a:off x="1244000" y="1106587"/>
            <a:ext cx="6912601" cy="3898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20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Pt.8</a:t>
            </a:r>
            <a:endParaRPr/>
          </a:p>
        </p:txBody>
      </p:sp>
      <p:sp>
        <p:nvSpPr>
          <p:cNvPr id="1688" name="Google Shape;1688;p207"/>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7"/>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7"/>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07"/>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07"/>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07"/>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94" name="Google Shape;1694;p207" title="Screenshot 2025-08-20 at 8.53.05 PM.png"/>
          <p:cNvPicPr preferRelativeResize="0"/>
          <p:nvPr/>
        </p:nvPicPr>
        <p:blipFill>
          <a:blip r:embed="rId3">
            <a:alphaModFix/>
          </a:blip>
          <a:stretch>
            <a:fillRect/>
          </a:stretch>
        </p:blipFill>
        <p:spPr>
          <a:xfrm>
            <a:off x="1148425" y="1104575"/>
            <a:ext cx="6847151" cy="3642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Pt.9</a:t>
            </a:r>
            <a:endParaRPr/>
          </a:p>
        </p:txBody>
      </p:sp>
      <p:sp>
        <p:nvSpPr>
          <p:cNvPr id="1700" name="Google Shape;1700;p208"/>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08"/>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08"/>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08"/>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08"/>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8"/>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706" name="Google Shape;1706;p208" title="Screenshot 2025-08-20 at 8.53.34 PM.png"/>
          <p:cNvPicPr preferRelativeResize="0"/>
          <p:nvPr/>
        </p:nvPicPr>
        <p:blipFill>
          <a:blip r:embed="rId3">
            <a:alphaModFix/>
          </a:blip>
          <a:stretch>
            <a:fillRect/>
          </a:stretch>
        </p:blipFill>
        <p:spPr>
          <a:xfrm>
            <a:off x="986300" y="1089163"/>
            <a:ext cx="6997800" cy="39329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209"/>
          <p:cNvSpPr txBox="1"/>
          <p:nvPr>
            <p:ph type="title"/>
          </p:nvPr>
        </p:nvSpPr>
        <p:spPr>
          <a:xfrm>
            <a:off x="712675" y="16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pt.1</a:t>
            </a:r>
            <a:endParaRPr/>
          </a:p>
        </p:txBody>
      </p:sp>
      <p:sp>
        <p:nvSpPr>
          <p:cNvPr id="1712" name="Google Shape;1712;p209"/>
          <p:cNvSpPr txBox="1"/>
          <p:nvPr/>
        </p:nvSpPr>
        <p:spPr>
          <a:xfrm>
            <a:off x="221575" y="1078375"/>
            <a:ext cx="86862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713" name="Google Shape;1713;p209" title="Gymnetics.png"/>
          <p:cNvPicPr preferRelativeResize="0"/>
          <p:nvPr/>
        </p:nvPicPr>
        <p:blipFill>
          <a:blip r:embed="rId3">
            <a:alphaModFix/>
          </a:blip>
          <a:stretch>
            <a:fillRect/>
          </a:stretch>
        </p:blipFill>
        <p:spPr>
          <a:xfrm>
            <a:off x="7985237" y="-41100"/>
            <a:ext cx="1238738" cy="1119475"/>
          </a:xfrm>
          <a:prstGeom prst="rect">
            <a:avLst/>
          </a:prstGeom>
          <a:noFill/>
          <a:ln>
            <a:noFill/>
          </a:ln>
        </p:spPr>
      </p:pic>
      <p:pic>
        <p:nvPicPr>
          <p:cNvPr id="1714" name="Google Shape;1714;p209" title="Screenshot 2025-08-19 at 6.16.35 PM.png"/>
          <p:cNvPicPr preferRelativeResize="0"/>
          <p:nvPr/>
        </p:nvPicPr>
        <p:blipFill>
          <a:blip r:embed="rId4">
            <a:alphaModFix/>
          </a:blip>
          <a:stretch>
            <a:fillRect/>
          </a:stretch>
        </p:blipFill>
        <p:spPr>
          <a:xfrm>
            <a:off x="1035513" y="805527"/>
            <a:ext cx="7058328" cy="3840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Improvements from Professor Feedback </a:t>
            </a:r>
            <a:endParaRPr/>
          </a:p>
        </p:txBody>
      </p:sp>
      <p:sp>
        <p:nvSpPr>
          <p:cNvPr id="1389" name="Google Shape;1389;p183"/>
          <p:cNvSpPr txBox="1"/>
          <p:nvPr/>
        </p:nvSpPr>
        <p:spPr>
          <a:xfrm>
            <a:off x="378475" y="1226275"/>
            <a:ext cx="8045400" cy="3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1390" name="Google Shape;1390;p183"/>
          <p:cNvSpPr txBox="1"/>
          <p:nvPr/>
        </p:nvSpPr>
        <p:spPr>
          <a:xfrm>
            <a:off x="514725" y="1165700"/>
            <a:ext cx="7963200" cy="34821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Better representation of product backlog &amp; test cases</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More accurate burndown chart</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Updated &amp; more specific user stories</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Put all artifacts in the assigned repo, make links clickable, and add a direct demo link.</a:t>
            </a:r>
            <a:endParaRPr>
              <a:solidFill>
                <a:schemeClr val="dk1"/>
              </a:solidFill>
              <a:latin typeface="Noto Sans"/>
              <a:ea typeface="Noto Sans"/>
              <a:cs typeface="Noto Sans"/>
              <a:sym typeface="Noto Sans"/>
            </a:endParaRPr>
          </a:p>
          <a:p>
            <a:pPr indent="0" lvl="0" marL="0" rtl="0" algn="l">
              <a:lnSpc>
                <a:spcPct val="200000"/>
              </a:lnSpc>
              <a:spcBef>
                <a:spcPts val="0"/>
              </a:spcBef>
              <a:spcAft>
                <a:spcPts val="0"/>
              </a:spcAft>
              <a:buNone/>
            </a:pPr>
            <a:r>
              <a:t/>
            </a:r>
            <a:endParaRPr>
              <a:solidFill>
                <a:schemeClr val="dk1"/>
              </a:solidFill>
              <a:latin typeface="Noto Sans"/>
              <a:ea typeface="Noto Sans"/>
              <a:cs typeface="Noto Sans"/>
              <a:sym typeface="Noto Sans"/>
            </a:endParaRPr>
          </a:p>
          <a:p>
            <a:pPr indent="0" lvl="0" marL="457200" rtl="0" algn="l">
              <a:lnSpc>
                <a:spcPct val="200000"/>
              </a:lnSpc>
              <a:spcBef>
                <a:spcPts val="0"/>
              </a:spcBef>
              <a:spcAft>
                <a:spcPts val="0"/>
              </a:spcAft>
              <a:buNone/>
            </a:pPr>
            <a:r>
              <a:t/>
            </a:r>
            <a:endParaRPr>
              <a:solidFill>
                <a:schemeClr val="dk1"/>
              </a:solidFill>
              <a:latin typeface="Noto Sans"/>
              <a:ea typeface="Noto Sans"/>
              <a:cs typeface="Noto Sans"/>
              <a:sym typeface="Noto Sans"/>
            </a:endParaRPr>
          </a:p>
          <a:p>
            <a:pPr indent="0" lvl="0" marL="0" rtl="0" algn="l">
              <a:lnSpc>
                <a:spcPct val="200000"/>
              </a:lnSpc>
              <a:spcBef>
                <a:spcPts val="0"/>
              </a:spcBef>
              <a:spcAft>
                <a:spcPts val="0"/>
              </a:spcAft>
              <a:buNone/>
            </a:pPr>
            <a:r>
              <a:rPr lang="en">
                <a:solidFill>
                  <a:schemeClr val="dk1"/>
                </a:solidFill>
                <a:latin typeface="Noto Sans"/>
                <a:ea typeface="Noto Sans"/>
                <a:cs typeface="Noto Sans"/>
                <a:sym typeface="Noto Sans"/>
              </a:rPr>
              <a:t> </a:t>
            </a:r>
            <a:endParaRPr>
              <a:solidFill>
                <a:schemeClr val="dk1"/>
              </a:solidFill>
              <a:latin typeface="Noto Sans"/>
              <a:ea typeface="Noto Sans"/>
              <a:cs typeface="Noto Sans"/>
              <a:sym typeface="Noto Sans"/>
            </a:endParaRPr>
          </a:p>
        </p:txBody>
      </p:sp>
      <p:pic>
        <p:nvPicPr>
          <p:cNvPr id="1391" name="Google Shape;1391;p183"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210"/>
          <p:cNvSpPr txBox="1"/>
          <p:nvPr>
            <p:ph type="title"/>
          </p:nvPr>
        </p:nvSpPr>
        <p:spPr>
          <a:xfrm>
            <a:off x="712675" y="16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pt.2</a:t>
            </a:r>
            <a:endParaRPr/>
          </a:p>
        </p:txBody>
      </p:sp>
      <p:sp>
        <p:nvSpPr>
          <p:cNvPr id="1720" name="Google Shape;1720;p210"/>
          <p:cNvSpPr txBox="1"/>
          <p:nvPr/>
        </p:nvSpPr>
        <p:spPr>
          <a:xfrm>
            <a:off x="221575" y="1078375"/>
            <a:ext cx="86862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721" name="Google Shape;1721;p210" title="Gymnetics.png"/>
          <p:cNvPicPr preferRelativeResize="0"/>
          <p:nvPr/>
        </p:nvPicPr>
        <p:blipFill>
          <a:blip r:embed="rId3">
            <a:alphaModFix/>
          </a:blip>
          <a:stretch>
            <a:fillRect/>
          </a:stretch>
        </p:blipFill>
        <p:spPr>
          <a:xfrm>
            <a:off x="8214925" y="-41100"/>
            <a:ext cx="1009050" cy="911900"/>
          </a:xfrm>
          <a:prstGeom prst="rect">
            <a:avLst/>
          </a:prstGeom>
          <a:noFill/>
          <a:ln>
            <a:noFill/>
          </a:ln>
        </p:spPr>
      </p:pic>
      <p:pic>
        <p:nvPicPr>
          <p:cNvPr id="1722" name="Google Shape;1722;p210" title="Screenshot 2025-08-19 at 6.35.22 PM.png"/>
          <p:cNvPicPr preferRelativeResize="0"/>
          <p:nvPr/>
        </p:nvPicPr>
        <p:blipFill rotWithShape="1">
          <a:blip r:embed="rId4">
            <a:alphaModFix/>
          </a:blip>
          <a:srcRect b="0" l="1751" r="953" t="0"/>
          <a:stretch/>
        </p:blipFill>
        <p:spPr>
          <a:xfrm>
            <a:off x="1432500" y="992600"/>
            <a:ext cx="6316599" cy="3686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211"/>
          <p:cNvSpPr txBox="1"/>
          <p:nvPr>
            <p:ph type="title"/>
          </p:nvPr>
        </p:nvSpPr>
        <p:spPr>
          <a:xfrm>
            <a:off x="712675" y="16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pt.3</a:t>
            </a:r>
            <a:endParaRPr/>
          </a:p>
        </p:txBody>
      </p:sp>
      <p:sp>
        <p:nvSpPr>
          <p:cNvPr id="1728" name="Google Shape;1728;p211"/>
          <p:cNvSpPr txBox="1"/>
          <p:nvPr/>
        </p:nvSpPr>
        <p:spPr>
          <a:xfrm>
            <a:off x="221575" y="1078375"/>
            <a:ext cx="86862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729" name="Google Shape;1729;p211" title="Gymnetics.png"/>
          <p:cNvPicPr preferRelativeResize="0"/>
          <p:nvPr/>
        </p:nvPicPr>
        <p:blipFill>
          <a:blip r:embed="rId3">
            <a:alphaModFix/>
          </a:blip>
          <a:stretch>
            <a:fillRect/>
          </a:stretch>
        </p:blipFill>
        <p:spPr>
          <a:xfrm>
            <a:off x="8416675" y="-41100"/>
            <a:ext cx="807300" cy="729584"/>
          </a:xfrm>
          <a:prstGeom prst="rect">
            <a:avLst/>
          </a:prstGeom>
          <a:noFill/>
          <a:ln>
            <a:noFill/>
          </a:ln>
        </p:spPr>
      </p:pic>
      <p:pic>
        <p:nvPicPr>
          <p:cNvPr id="1730" name="Google Shape;1730;p211" title="Screenshot 2025-08-19 at 6.41.32 PM.png"/>
          <p:cNvPicPr preferRelativeResize="0"/>
          <p:nvPr/>
        </p:nvPicPr>
        <p:blipFill>
          <a:blip r:embed="rId4">
            <a:alphaModFix/>
          </a:blip>
          <a:stretch>
            <a:fillRect/>
          </a:stretch>
        </p:blipFill>
        <p:spPr>
          <a:xfrm>
            <a:off x="1715225" y="925875"/>
            <a:ext cx="6056426" cy="38409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pt.4</a:t>
            </a:r>
            <a:endParaRPr/>
          </a:p>
        </p:txBody>
      </p:sp>
      <p:pic>
        <p:nvPicPr>
          <p:cNvPr id="1736" name="Google Shape;1736;p212"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737" name="Google Shape;1737;p212" title="Screenshot 2025-08-19 at 6.44.28 PM.png"/>
          <p:cNvPicPr preferRelativeResize="0"/>
          <p:nvPr/>
        </p:nvPicPr>
        <p:blipFill rotWithShape="1">
          <a:blip r:embed="rId4">
            <a:alphaModFix/>
          </a:blip>
          <a:srcRect b="0" l="1693" r="982" t="0"/>
          <a:stretch/>
        </p:blipFill>
        <p:spPr>
          <a:xfrm>
            <a:off x="1556575" y="1082850"/>
            <a:ext cx="6495776" cy="3823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13"/>
          <p:cNvSpPr txBox="1"/>
          <p:nvPr>
            <p:ph type="title"/>
          </p:nvPr>
        </p:nvSpPr>
        <p:spPr>
          <a:xfrm>
            <a:off x="227975" y="441275"/>
            <a:ext cx="7870200" cy="58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Velocity &amp; </a:t>
            </a:r>
            <a:r>
              <a:rPr lang="en"/>
              <a:t>Completed/Committed Ratio Chart</a:t>
            </a:r>
            <a:endParaRPr/>
          </a:p>
          <a:p>
            <a:pPr indent="0" lvl="0" marL="0" rtl="0" algn="ctr">
              <a:spcBef>
                <a:spcPts val="0"/>
              </a:spcBef>
              <a:spcAft>
                <a:spcPts val="0"/>
              </a:spcAft>
              <a:buNone/>
            </a:pPr>
            <a:r>
              <a:t/>
            </a:r>
            <a:endParaRPr/>
          </a:p>
        </p:txBody>
      </p:sp>
      <p:grpSp>
        <p:nvGrpSpPr>
          <p:cNvPr id="1743" name="Google Shape;1743;p213"/>
          <p:cNvGrpSpPr/>
          <p:nvPr/>
        </p:nvGrpSpPr>
        <p:grpSpPr>
          <a:xfrm>
            <a:off x="7949250" y="233300"/>
            <a:ext cx="895986" cy="996140"/>
            <a:chOff x="2594600" y="1464100"/>
            <a:chExt cx="895986" cy="996140"/>
          </a:xfrm>
        </p:grpSpPr>
        <p:sp>
          <p:nvSpPr>
            <p:cNvPr id="1744" name="Google Shape;1744;p213"/>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13"/>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13"/>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13"/>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3"/>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13"/>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13"/>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13"/>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13"/>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13"/>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3"/>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3"/>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13"/>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13"/>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13"/>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13"/>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13"/>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13"/>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13"/>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13"/>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3"/>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3"/>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66" name="Google Shape;1766;p213" title="Gymnetics.png"/>
          <p:cNvPicPr preferRelativeResize="0"/>
          <p:nvPr/>
        </p:nvPicPr>
        <p:blipFill>
          <a:blip r:embed="rId3">
            <a:alphaModFix/>
          </a:blip>
          <a:stretch>
            <a:fillRect/>
          </a:stretch>
        </p:blipFill>
        <p:spPr>
          <a:xfrm>
            <a:off x="7876275" y="83763"/>
            <a:ext cx="1267725" cy="1145675"/>
          </a:xfrm>
          <a:prstGeom prst="rect">
            <a:avLst/>
          </a:prstGeom>
          <a:noFill/>
          <a:ln>
            <a:noFill/>
          </a:ln>
        </p:spPr>
      </p:pic>
      <p:sp>
        <p:nvSpPr>
          <p:cNvPr id="1767" name="Google Shape;1767;p213"/>
          <p:cNvSpPr txBox="1"/>
          <p:nvPr/>
        </p:nvSpPr>
        <p:spPr>
          <a:xfrm>
            <a:off x="488975" y="1295800"/>
            <a:ext cx="7935000" cy="3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Noto Sans"/>
                <a:ea typeface="Noto Sans"/>
                <a:cs typeface="Noto Sans"/>
                <a:sym typeface="Noto Sans"/>
              </a:rPr>
              <a:t>Total Story Points: 55</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rPr lang="en" sz="1700">
                <a:solidFill>
                  <a:schemeClr val="dk1"/>
                </a:solidFill>
                <a:latin typeface="Noto Sans"/>
                <a:ea typeface="Noto Sans"/>
                <a:cs typeface="Noto Sans"/>
                <a:sym typeface="Noto Sans"/>
              </a:rPr>
              <a:t>Story Points Completed: 55</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rPr lang="en" sz="1700">
                <a:solidFill>
                  <a:schemeClr val="dk1"/>
                </a:solidFill>
                <a:latin typeface="Noto Sans"/>
                <a:ea typeface="Noto Sans"/>
                <a:cs typeface="Noto Sans"/>
                <a:sym typeface="Noto Sans"/>
              </a:rPr>
              <a:t>Ratio: 55/55 = 100%</a:t>
            </a:r>
            <a:endParaRPr sz="1700">
              <a:solidFill>
                <a:schemeClr val="dk1"/>
              </a:solidFill>
              <a:latin typeface="Noto Sans"/>
              <a:ea typeface="Noto Sans"/>
              <a:cs typeface="Noto Sans"/>
              <a:sym typeface="Noto Sans"/>
            </a:endParaRPr>
          </a:p>
        </p:txBody>
      </p:sp>
      <p:pic>
        <p:nvPicPr>
          <p:cNvPr id="1768" name="Google Shape;1768;p213" title="output.png"/>
          <p:cNvPicPr preferRelativeResize="0"/>
          <p:nvPr/>
        </p:nvPicPr>
        <p:blipFill>
          <a:blip r:embed="rId4">
            <a:alphaModFix/>
          </a:blip>
          <a:stretch>
            <a:fillRect/>
          </a:stretch>
        </p:blipFill>
        <p:spPr>
          <a:xfrm>
            <a:off x="3400650" y="1229450"/>
            <a:ext cx="4475627" cy="39140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Burndown  Chart</a:t>
            </a:r>
            <a:endParaRPr/>
          </a:p>
        </p:txBody>
      </p:sp>
      <p:grpSp>
        <p:nvGrpSpPr>
          <p:cNvPr id="1774" name="Google Shape;1774;p214"/>
          <p:cNvGrpSpPr/>
          <p:nvPr/>
        </p:nvGrpSpPr>
        <p:grpSpPr>
          <a:xfrm>
            <a:off x="-625550" y="126575"/>
            <a:ext cx="1551350" cy="1342825"/>
            <a:chOff x="305350" y="253700"/>
            <a:chExt cx="1551350" cy="1342825"/>
          </a:xfrm>
        </p:grpSpPr>
        <p:sp>
          <p:nvSpPr>
            <p:cNvPr id="1775" name="Google Shape;1775;p214"/>
            <p:cNvSpPr/>
            <p:nvPr/>
          </p:nvSpPr>
          <p:spPr>
            <a:xfrm>
              <a:off x="305350" y="743175"/>
              <a:ext cx="721625" cy="853350"/>
            </a:xfrm>
            <a:custGeom>
              <a:rect b="b" l="l" r="r" t="t"/>
              <a:pathLst>
                <a:path extrusionOk="0" h="34134" w="28865">
                  <a:moveTo>
                    <a:pt x="22788" y="30913"/>
                  </a:moveTo>
                  <a:lnTo>
                    <a:pt x="24099" y="30157"/>
                  </a:lnTo>
                  <a:lnTo>
                    <a:pt x="24028" y="30034"/>
                  </a:lnTo>
                  <a:cubicBezTo>
                    <a:pt x="28463" y="26270"/>
                    <a:pt x="28864" y="18121"/>
                    <a:pt x="24708" y="10924"/>
                  </a:cubicBezTo>
                  <a:cubicBezTo>
                    <a:pt x="20554" y="3727"/>
                    <a:pt x="13296" y="1"/>
                    <a:pt x="7820" y="1960"/>
                  </a:cubicBezTo>
                  <a:lnTo>
                    <a:pt x="7753" y="1845"/>
                  </a:lnTo>
                  <a:lnTo>
                    <a:pt x="6698" y="2456"/>
                  </a:lnTo>
                  <a:cubicBezTo>
                    <a:pt x="6611" y="2501"/>
                    <a:pt x="6523" y="2545"/>
                    <a:pt x="6437" y="2593"/>
                  </a:cubicBezTo>
                  <a:cubicBezTo>
                    <a:pt x="862" y="5814"/>
                    <a:pt x="0" y="14763"/>
                    <a:pt x="4516" y="22584"/>
                  </a:cubicBezTo>
                  <a:cubicBezTo>
                    <a:pt x="9031" y="30403"/>
                    <a:pt x="17212" y="34133"/>
                    <a:pt x="22788" y="309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14"/>
            <p:cNvSpPr/>
            <p:nvPr/>
          </p:nvSpPr>
          <p:spPr>
            <a:xfrm>
              <a:off x="346775" y="703625"/>
              <a:ext cx="730600" cy="868975"/>
            </a:xfrm>
            <a:custGeom>
              <a:rect b="b" l="l" r="r" t="t"/>
              <a:pathLst>
                <a:path extrusionOk="0" h="34759" w="29224">
                  <a:moveTo>
                    <a:pt x="4515" y="23208"/>
                  </a:moveTo>
                  <a:cubicBezTo>
                    <a:pt x="0" y="15388"/>
                    <a:pt x="860" y="6438"/>
                    <a:pt x="6437" y="3219"/>
                  </a:cubicBezTo>
                  <a:cubicBezTo>
                    <a:pt x="12013" y="0"/>
                    <a:pt x="20193" y="3730"/>
                    <a:pt x="24708" y="11550"/>
                  </a:cubicBezTo>
                  <a:cubicBezTo>
                    <a:pt x="29223" y="19371"/>
                    <a:pt x="28363" y="28320"/>
                    <a:pt x="22787" y="31539"/>
                  </a:cubicBezTo>
                  <a:cubicBezTo>
                    <a:pt x="17212" y="34758"/>
                    <a:pt x="9030" y="31029"/>
                    <a:pt x="4515" y="232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14"/>
            <p:cNvSpPr/>
            <p:nvPr/>
          </p:nvSpPr>
          <p:spPr>
            <a:xfrm>
              <a:off x="580850" y="1000550"/>
              <a:ext cx="250425" cy="275000"/>
            </a:xfrm>
            <a:custGeom>
              <a:rect b="b" l="l" r="r" t="t"/>
              <a:pathLst>
                <a:path extrusionOk="0" h="11000" w="10017">
                  <a:moveTo>
                    <a:pt x="3911" y="1"/>
                  </a:moveTo>
                  <a:cubicBezTo>
                    <a:pt x="3345" y="1"/>
                    <a:pt x="2801" y="134"/>
                    <a:pt x="2313" y="416"/>
                  </a:cubicBezTo>
                  <a:cubicBezTo>
                    <a:pt x="310" y="1573"/>
                    <a:pt x="1" y="4787"/>
                    <a:pt x="1623" y="7594"/>
                  </a:cubicBezTo>
                  <a:cubicBezTo>
                    <a:pt x="2402" y="8943"/>
                    <a:pt x="3530" y="10015"/>
                    <a:pt x="4761" y="10576"/>
                  </a:cubicBezTo>
                  <a:cubicBezTo>
                    <a:pt x="5379" y="10858"/>
                    <a:pt x="5998" y="10999"/>
                    <a:pt x="6583" y="10999"/>
                  </a:cubicBezTo>
                  <a:cubicBezTo>
                    <a:pt x="7161" y="10999"/>
                    <a:pt x="7706" y="10862"/>
                    <a:pt x="8183" y="10586"/>
                  </a:cubicBezTo>
                  <a:cubicBezTo>
                    <a:pt x="9146" y="10031"/>
                    <a:pt x="9758" y="8963"/>
                    <a:pt x="9887" y="7617"/>
                  </a:cubicBezTo>
                  <a:cubicBezTo>
                    <a:pt x="10017" y="6271"/>
                    <a:pt x="9652" y="4757"/>
                    <a:pt x="8873" y="3408"/>
                  </a:cubicBezTo>
                  <a:cubicBezTo>
                    <a:pt x="7648" y="1284"/>
                    <a:pt x="5669" y="1"/>
                    <a:pt x="3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4"/>
            <p:cNvSpPr/>
            <p:nvPr/>
          </p:nvSpPr>
          <p:spPr>
            <a:xfrm>
              <a:off x="648250" y="1062175"/>
              <a:ext cx="127675" cy="151850"/>
            </a:xfrm>
            <a:custGeom>
              <a:rect b="b" l="l" r="r" t="t"/>
              <a:pathLst>
                <a:path extrusionOk="0" h="6074" w="5107">
                  <a:moveTo>
                    <a:pt x="789" y="4055"/>
                  </a:moveTo>
                  <a:cubicBezTo>
                    <a:pt x="0" y="2689"/>
                    <a:pt x="150" y="1125"/>
                    <a:pt x="1125" y="564"/>
                  </a:cubicBezTo>
                  <a:cubicBezTo>
                    <a:pt x="2098" y="1"/>
                    <a:pt x="3528" y="653"/>
                    <a:pt x="4317" y="2019"/>
                  </a:cubicBezTo>
                  <a:cubicBezTo>
                    <a:pt x="5107" y="3386"/>
                    <a:pt x="4955" y="4949"/>
                    <a:pt x="3982" y="5511"/>
                  </a:cubicBezTo>
                  <a:cubicBezTo>
                    <a:pt x="3007" y="6074"/>
                    <a:pt x="1577" y="5422"/>
                    <a:pt x="789" y="40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14"/>
            <p:cNvSpPr/>
            <p:nvPr/>
          </p:nvSpPr>
          <p:spPr>
            <a:xfrm>
              <a:off x="676350" y="672825"/>
              <a:ext cx="770175" cy="527125"/>
            </a:xfrm>
            <a:custGeom>
              <a:rect b="b" l="l" r="r" t="t"/>
              <a:pathLst>
                <a:path extrusionOk="0" h="21085" w="30807">
                  <a:moveTo>
                    <a:pt x="1" y="16138"/>
                  </a:moveTo>
                  <a:lnTo>
                    <a:pt x="27951" y="1"/>
                  </a:lnTo>
                  <a:lnTo>
                    <a:pt x="30806" y="4950"/>
                  </a:lnTo>
                  <a:lnTo>
                    <a:pt x="2858" y="2108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14"/>
            <p:cNvSpPr/>
            <p:nvPr/>
          </p:nvSpPr>
          <p:spPr>
            <a:xfrm>
              <a:off x="1058775" y="326700"/>
              <a:ext cx="712450" cy="834800"/>
            </a:xfrm>
            <a:custGeom>
              <a:rect b="b" l="l" r="r" t="t"/>
              <a:pathLst>
                <a:path extrusionOk="0" h="33392" w="28498">
                  <a:moveTo>
                    <a:pt x="22787" y="30173"/>
                  </a:moveTo>
                  <a:lnTo>
                    <a:pt x="25480" y="28619"/>
                  </a:lnTo>
                  <a:lnTo>
                    <a:pt x="25184" y="28106"/>
                  </a:lnTo>
                  <a:cubicBezTo>
                    <a:pt x="28497" y="23988"/>
                    <a:pt x="28469" y="16696"/>
                    <a:pt x="24709" y="10184"/>
                  </a:cubicBezTo>
                  <a:cubicBezTo>
                    <a:pt x="20949" y="3672"/>
                    <a:pt x="14649" y="1"/>
                    <a:pt x="9427" y="812"/>
                  </a:cubicBezTo>
                  <a:lnTo>
                    <a:pt x="9130" y="299"/>
                  </a:lnTo>
                  <a:lnTo>
                    <a:pt x="6437" y="1853"/>
                  </a:lnTo>
                  <a:cubicBezTo>
                    <a:pt x="861" y="5072"/>
                    <a:pt x="1" y="14021"/>
                    <a:pt x="4516" y="21842"/>
                  </a:cubicBezTo>
                  <a:cubicBezTo>
                    <a:pt x="9031" y="29663"/>
                    <a:pt x="17212" y="33392"/>
                    <a:pt x="22787" y="301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4"/>
            <p:cNvSpPr/>
            <p:nvPr/>
          </p:nvSpPr>
          <p:spPr>
            <a:xfrm>
              <a:off x="1126075" y="253700"/>
              <a:ext cx="730625" cy="868950"/>
            </a:xfrm>
            <a:custGeom>
              <a:rect b="b" l="l" r="r" t="t"/>
              <a:pathLst>
                <a:path extrusionOk="0" h="34758" w="29225">
                  <a:moveTo>
                    <a:pt x="4516" y="23208"/>
                  </a:moveTo>
                  <a:cubicBezTo>
                    <a:pt x="1" y="15387"/>
                    <a:pt x="861" y="6438"/>
                    <a:pt x="6438" y="3219"/>
                  </a:cubicBezTo>
                  <a:cubicBezTo>
                    <a:pt x="12014" y="0"/>
                    <a:pt x="20194" y="3729"/>
                    <a:pt x="24709" y="11550"/>
                  </a:cubicBezTo>
                  <a:cubicBezTo>
                    <a:pt x="29224" y="19369"/>
                    <a:pt x="28364" y="28320"/>
                    <a:pt x="22788" y="31539"/>
                  </a:cubicBezTo>
                  <a:cubicBezTo>
                    <a:pt x="17212" y="34758"/>
                    <a:pt x="9031" y="31028"/>
                    <a:pt x="4516" y="232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4"/>
            <p:cNvSpPr/>
            <p:nvPr/>
          </p:nvSpPr>
          <p:spPr>
            <a:xfrm>
              <a:off x="1206025" y="360425"/>
              <a:ext cx="574075" cy="672650"/>
            </a:xfrm>
            <a:custGeom>
              <a:rect b="b" l="l" r="r" t="t"/>
              <a:pathLst>
                <a:path extrusionOk="0" h="26906" w="22963">
                  <a:moveTo>
                    <a:pt x="18361" y="24312"/>
                  </a:moveTo>
                  <a:lnTo>
                    <a:pt x="20531" y="23058"/>
                  </a:lnTo>
                  <a:lnTo>
                    <a:pt x="20292" y="22645"/>
                  </a:lnTo>
                  <a:cubicBezTo>
                    <a:pt x="22962" y="19328"/>
                    <a:pt x="22938" y="13453"/>
                    <a:pt x="19910" y="8206"/>
                  </a:cubicBezTo>
                  <a:cubicBezTo>
                    <a:pt x="16880" y="2959"/>
                    <a:pt x="11803" y="0"/>
                    <a:pt x="7595" y="654"/>
                  </a:cubicBezTo>
                  <a:lnTo>
                    <a:pt x="7356" y="241"/>
                  </a:lnTo>
                  <a:lnTo>
                    <a:pt x="5187" y="1493"/>
                  </a:lnTo>
                  <a:cubicBezTo>
                    <a:pt x="694" y="4088"/>
                    <a:pt x="0" y="11298"/>
                    <a:pt x="3639" y="17599"/>
                  </a:cubicBezTo>
                  <a:cubicBezTo>
                    <a:pt x="7277" y="23900"/>
                    <a:pt x="13869" y="26905"/>
                    <a:pt x="18361" y="24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14"/>
            <p:cNvSpPr/>
            <p:nvPr/>
          </p:nvSpPr>
          <p:spPr>
            <a:xfrm>
              <a:off x="1260275" y="301600"/>
              <a:ext cx="588675" cy="700175"/>
            </a:xfrm>
            <a:custGeom>
              <a:rect b="b" l="l" r="r" t="t"/>
              <a:pathLst>
                <a:path extrusionOk="0" h="28007" w="23547">
                  <a:moveTo>
                    <a:pt x="3638" y="18699"/>
                  </a:moveTo>
                  <a:cubicBezTo>
                    <a:pt x="0" y="12398"/>
                    <a:pt x="693" y="5188"/>
                    <a:pt x="5186" y="2594"/>
                  </a:cubicBezTo>
                  <a:cubicBezTo>
                    <a:pt x="9679" y="0"/>
                    <a:pt x="16270" y="3004"/>
                    <a:pt x="19908" y="9306"/>
                  </a:cubicBezTo>
                  <a:cubicBezTo>
                    <a:pt x="23547" y="15607"/>
                    <a:pt x="22853" y="22818"/>
                    <a:pt x="18361" y="25411"/>
                  </a:cubicBezTo>
                  <a:cubicBezTo>
                    <a:pt x="13867" y="28007"/>
                    <a:pt x="7277" y="25001"/>
                    <a:pt x="3638" y="1869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14"/>
            <p:cNvSpPr/>
            <p:nvPr/>
          </p:nvSpPr>
          <p:spPr>
            <a:xfrm>
              <a:off x="1473500" y="589800"/>
              <a:ext cx="124325" cy="147775"/>
            </a:xfrm>
            <a:custGeom>
              <a:rect b="b" l="l" r="r" t="t"/>
              <a:pathLst>
                <a:path extrusionOk="0" h="5911" w="4973">
                  <a:moveTo>
                    <a:pt x="3982" y="5347"/>
                  </a:moveTo>
                  <a:lnTo>
                    <a:pt x="4672" y="4949"/>
                  </a:lnTo>
                  <a:lnTo>
                    <a:pt x="4559" y="4752"/>
                  </a:lnTo>
                  <a:cubicBezTo>
                    <a:pt x="4972" y="4011"/>
                    <a:pt x="4909" y="2878"/>
                    <a:pt x="4319" y="1856"/>
                  </a:cubicBezTo>
                  <a:cubicBezTo>
                    <a:pt x="3727" y="832"/>
                    <a:pt x="2778" y="210"/>
                    <a:pt x="1930" y="197"/>
                  </a:cubicBezTo>
                  <a:lnTo>
                    <a:pt x="1815" y="0"/>
                  </a:lnTo>
                  <a:lnTo>
                    <a:pt x="1125" y="400"/>
                  </a:lnTo>
                  <a:cubicBezTo>
                    <a:pt x="150" y="962"/>
                    <a:pt x="1" y="2525"/>
                    <a:pt x="789" y="3892"/>
                  </a:cubicBezTo>
                  <a:cubicBezTo>
                    <a:pt x="1579" y="5258"/>
                    <a:pt x="3008" y="5910"/>
                    <a:pt x="3982" y="5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14"/>
            <p:cNvSpPr/>
            <p:nvPr/>
          </p:nvSpPr>
          <p:spPr>
            <a:xfrm>
              <a:off x="1490750" y="575750"/>
              <a:ext cx="127700" cy="151875"/>
            </a:xfrm>
            <a:custGeom>
              <a:rect b="b" l="l" r="r" t="t"/>
              <a:pathLst>
                <a:path extrusionOk="0" h="6075" w="5108">
                  <a:moveTo>
                    <a:pt x="790" y="4055"/>
                  </a:moveTo>
                  <a:cubicBezTo>
                    <a:pt x="1" y="2689"/>
                    <a:pt x="152" y="1125"/>
                    <a:pt x="1125" y="562"/>
                  </a:cubicBezTo>
                  <a:cubicBezTo>
                    <a:pt x="2100" y="1"/>
                    <a:pt x="3530" y="651"/>
                    <a:pt x="4319" y="2018"/>
                  </a:cubicBezTo>
                  <a:cubicBezTo>
                    <a:pt x="5107" y="3384"/>
                    <a:pt x="4957" y="4948"/>
                    <a:pt x="3982" y="5511"/>
                  </a:cubicBezTo>
                  <a:cubicBezTo>
                    <a:pt x="3009" y="6074"/>
                    <a:pt x="1579" y="5422"/>
                    <a:pt x="790" y="40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86" name="Google Shape;1786;p214" title="Gymnetics.png"/>
          <p:cNvPicPr preferRelativeResize="0"/>
          <p:nvPr/>
        </p:nvPicPr>
        <p:blipFill>
          <a:blip r:embed="rId3">
            <a:alphaModFix/>
          </a:blip>
          <a:stretch>
            <a:fillRect/>
          </a:stretch>
        </p:blipFill>
        <p:spPr>
          <a:xfrm>
            <a:off x="8045089" y="-41100"/>
            <a:ext cx="1150511" cy="1039750"/>
          </a:xfrm>
          <a:prstGeom prst="rect">
            <a:avLst/>
          </a:prstGeom>
          <a:noFill/>
          <a:ln cap="flat" cmpd="sng" w="9525">
            <a:solidFill>
              <a:schemeClr val="lt1"/>
            </a:solidFill>
            <a:prstDash val="solid"/>
            <a:round/>
            <a:headEnd len="sm" w="sm" type="none"/>
            <a:tailEnd len="sm" w="sm" type="none"/>
          </a:ln>
        </p:spPr>
      </p:pic>
      <p:pic>
        <p:nvPicPr>
          <p:cNvPr id="1787" name="Google Shape;1787;p214" title="output.png"/>
          <p:cNvPicPr preferRelativeResize="0"/>
          <p:nvPr/>
        </p:nvPicPr>
        <p:blipFill rotWithShape="1">
          <a:blip r:embed="rId4">
            <a:alphaModFix/>
          </a:blip>
          <a:srcRect b="0" l="0" r="0" t="0"/>
          <a:stretch/>
        </p:blipFill>
        <p:spPr>
          <a:xfrm>
            <a:off x="1140763" y="998650"/>
            <a:ext cx="6862464" cy="37160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215"/>
          <p:cNvSpPr txBox="1"/>
          <p:nvPr>
            <p:ph type="title"/>
          </p:nvPr>
        </p:nvSpPr>
        <p:spPr>
          <a:xfrm>
            <a:off x="1501950" y="435125"/>
            <a:ext cx="61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API</a:t>
            </a:r>
            <a:endParaRPr sz="3200"/>
          </a:p>
        </p:txBody>
      </p:sp>
      <p:pic>
        <p:nvPicPr>
          <p:cNvPr id="1793" name="Google Shape;1793;p215" title="Gymnetics.png"/>
          <p:cNvPicPr preferRelativeResize="0"/>
          <p:nvPr/>
        </p:nvPicPr>
        <p:blipFill>
          <a:blip r:embed="rId3">
            <a:alphaModFix/>
          </a:blip>
          <a:stretch>
            <a:fillRect/>
          </a:stretch>
        </p:blipFill>
        <p:spPr>
          <a:xfrm>
            <a:off x="8028350" y="0"/>
            <a:ext cx="1115650" cy="1007825"/>
          </a:xfrm>
          <a:prstGeom prst="rect">
            <a:avLst/>
          </a:prstGeom>
          <a:noFill/>
          <a:ln>
            <a:noFill/>
          </a:ln>
        </p:spPr>
      </p:pic>
      <p:sp>
        <p:nvSpPr>
          <p:cNvPr id="1794" name="Google Shape;1794;p215"/>
          <p:cNvSpPr txBox="1"/>
          <p:nvPr/>
        </p:nvSpPr>
        <p:spPr>
          <a:xfrm>
            <a:off x="1513875" y="1105075"/>
            <a:ext cx="21444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Noto Sans"/>
                <a:ea typeface="Noto Sans"/>
                <a:cs typeface="Noto Sans"/>
                <a:sym typeface="Noto Sans"/>
              </a:rPr>
              <a:t>Stripe API</a:t>
            </a:r>
            <a:endParaRPr sz="1800">
              <a:solidFill>
                <a:schemeClr val="dk2"/>
              </a:solidFill>
              <a:latin typeface="Noto Sans"/>
              <a:ea typeface="Noto Sans"/>
              <a:cs typeface="Noto Sans"/>
              <a:sym typeface="Noto Sans"/>
            </a:endParaRPr>
          </a:p>
        </p:txBody>
      </p:sp>
      <p:sp>
        <p:nvSpPr>
          <p:cNvPr id="1795" name="Google Shape;1795;p215"/>
          <p:cNvSpPr txBox="1"/>
          <p:nvPr/>
        </p:nvSpPr>
        <p:spPr>
          <a:xfrm>
            <a:off x="5508700" y="1105075"/>
            <a:ext cx="20823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Noto Sans"/>
                <a:ea typeface="Noto Sans"/>
                <a:cs typeface="Noto Sans"/>
                <a:sym typeface="Noto Sans"/>
              </a:rPr>
              <a:t>DeepSeek API</a:t>
            </a:r>
            <a:endParaRPr sz="1800">
              <a:solidFill>
                <a:schemeClr val="dk2"/>
              </a:solidFill>
              <a:latin typeface="Noto Sans"/>
              <a:ea typeface="Noto Sans"/>
              <a:cs typeface="Noto Sans"/>
              <a:sym typeface="Noto Sans"/>
            </a:endParaRPr>
          </a:p>
        </p:txBody>
      </p:sp>
      <p:sp>
        <p:nvSpPr>
          <p:cNvPr id="1796" name="Google Shape;1796;p215"/>
          <p:cNvSpPr txBox="1"/>
          <p:nvPr>
            <p:ph idx="4294967295" type="body"/>
          </p:nvPr>
        </p:nvSpPr>
        <p:spPr>
          <a:xfrm>
            <a:off x="1257975" y="1633375"/>
            <a:ext cx="2656200" cy="27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Type: REST API</a:t>
            </a:r>
            <a:endParaRPr sz="1200"/>
          </a:p>
          <a:p>
            <a:pPr indent="0" lvl="0" marL="0" rtl="0" algn="l">
              <a:spcBef>
                <a:spcPts val="0"/>
              </a:spcBef>
              <a:spcAft>
                <a:spcPts val="0"/>
              </a:spcAft>
              <a:buNone/>
            </a:pPr>
            <a:r>
              <a:rPr lang="en" sz="1200"/>
              <a:t>Purpose: Loading checkout shop, and allowing users to purchase items listed in Stripe</a:t>
            </a:r>
            <a:endParaRPr sz="1200"/>
          </a:p>
          <a:p>
            <a:pPr indent="0" lvl="0" marL="0" rtl="0" algn="l">
              <a:spcBef>
                <a:spcPts val="0"/>
              </a:spcBef>
              <a:spcAft>
                <a:spcPts val="0"/>
              </a:spcAft>
              <a:buNone/>
            </a:pPr>
            <a:r>
              <a:rPr lang="en" sz="1200"/>
              <a:t>How it works:</a:t>
            </a:r>
            <a:endParaRPr sz="1200"/>
          </a:p>
          <a:p>
            <a:pPr indent="-304800" lvl="0" marL="457200" rtl="0" algn="l">
              <a:spcBef>
                <a:spcPts val="0"/>
              </a:spcBef>
              <a:spcAft>
                <a:spcPts val="0"/>
              </a:spcAft>
              <a:buSzPts val="1200"/>
              <a:buChar char="●"/>
            </a:pPr>
            <a:r>
              <a:rPr lang="en" sz="1200"/>
              <a:t>The application makes a POST request which allow users to checkout the item they want to purchase.				</a:t>
            </a:r>
            <a:endParaRPr sz="1200"/>
          </a:p>
          <a:p>
            <a:pPr indent="-304800" lvl="0" marL="457200" rtl="0" algn="l">
              <a:spcBef>
                <a:spcPts val="0"/>
              </a:spcBef>
              <a:spcAft>
                <a:spcPts val="0"/>
              </a:spcAft>
              <a:buSzPts val="1200"/>
              <a:buChar char="●"/>
            </a:pPr>
            <a:r>
              <a:rPr lang="en" sz="1200"/>
              <a:t>API being called is in StripeController with backend logic in StripeService</a:t>
            </a:r>
            <a:endParaRPr sz="1200"/>
          </a:p>
        </p:txBody>
      </p:sp>
      <p:sp>
        <p:nvSpPr>
          <p:cNvPr id="1797" name="Google Shape;1797;p215"/>
          <p:cNvSpPr txBox="1"/>
          <p:nvPr>
            <p:ph idx="4294967295" type="body"/>
          </p:nvPr>
        </p:nvSpPr>
        <p:spPr>
          <a:xfrm>
            <a:off x="5372150" y="1633375"/>
            <a:ext cx="2656200" cy="27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Type: REST API</a:t>
            </a:r>
            <a:endParaRPr sz="1200"/>
          </a:p>
          <a:p>
            <a:pPr indent="0" lvl="0" marL="0" rtl="0" algn="l">
              <a:spcBef>
                <a:spcPts val="0"/>
              </a:spcBef>
              <a:spcAft>
                <a:spcPts val="0"/>
              </a:spcAft>
              <a:buNone/>
            </a:pPr>
            <a:r>
              <a:rPr lang="en" sz="1200"/>
              <a:t>Purpose: Analyzes users information such as age,weight,height and </a:t>
            </a:r>
            <a:r>
              <a:rPr lang="en"/>
              <a:t>generating a workout based on user input</a:t>
            </a:r>
            <a:r>
              <a:rPr lang="en" sz="1200"/>
              <a:t>.</a:t>
            </a:r>
            <a:endParaRPr sz="1200"/>
          </a:p>
          <a:p>
            <a:pPr indent="0" lvl="0" marL="0" rtl="0" algn="l">
              <a:spcBef>
                <a:spcPts val="0"/>
              </a:spcBef>
              <a:spcAft>
                <a:spcPts val="0"/>
              </a:spcAft>
              <a:buNone/>
            </a:pPr>
            <a:r>
              <a:rPr lang="en" sz="1200"/>
              <a:t>How it works:</a:t>
            </a:r>
            <a:endParaRPr sz="1200"/>
          </a:p>
          <a:p>
            <a:pPr indent="-304800" lvl="0" marL="457200" rtl="0" algn="l">
              <a:spcBef>
                <a:spcPts val="0"/>
              </a:spcBef>
              <a:spcAft>
                <a:spcPts val="0"/>
              </a:spcAft>
              <a:buSzPts val="1200"/>
              <a:buChar char="●"/>
            </a:pPr>
            <a:r>
              <a:rPr lang="en" sz="1200"/>
              <a:t>The application will read</a:t>
            </a:r>
            <a:r>
              <a:rPr lang="en"/>
              <a:t> the </a:t>
            </a:r>
            <a:r>
              <a:rPr lang="en" sz="1200"/>
              <a:t>user’s information from the f</a:t>
            </a:r>
            <a:r>
              <a:rPr lang="en"/>
              <a:t>rontend</a:t>
            </a:r>
            <a:r>
              <a:rPr lang="en" sz="1200"/>
              <a:t> and </a:t>
            </a:r>
            <a:r>
              <a:rPr lang="en"/>
              <a:t>it will be sent through a prompt to the API. The generated workout is then retrieved.</a:t>
            </a:r>
            <a:r>
              <a:rPr lang="en" sz="1200"/>
              <a:t>					</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a:t>
            </a:r>
            <a:endParaRPr/>
          </a:p>
        </p:txBody>
      </p:sp>
      <p:sp>
        <p:nvSpPr>
          <p:cNvPr id="1803" name="Google Shape;1803;p216"/>
          <p:cNvSpPr txBox="1"/>
          <p:nvPr/>
        </p:nvSpPr>
        <p:spPr>
          <a:xfrm>
            <a:off x="192775" y="2252925"/>
            <a:ext cx="5363400" cy="2570400"/>
          </a:xfrm>
          <a:prstGeom prst="rect">
            <a:avLst/>
          </a:prstGeom>
          <a:noFill/>
          <a:ln>
            <a:noFill/>
          </a:ln>
        </p:spPr>
        <p:txBody>
          <a:bodyPr anchorCtr="0" anchor="t" bIns="91425" lIns="91425" spcFirstLastPara="1" rIns="91425" wrap="square" tIns="91425">
            <a:spAutoFit/>
          </a:bodyPr>
          <a:lstStyle/>
          <a:p>
            <a:pPr indent="-260350" lvl="0" marL="285750" rtl="0" algn="just">
              <a:lnSpc>
                <a:spcPct val="1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A first time user registers their account on the app before signing in.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260350" lvl="0" marL="285750" rtl="0" algn="just">
              <a:lnSpc>
                <a:spcPct val="1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Once inside the app, a user can navigate to a supplements store where they can select items on the screen and add them to a cart.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260350" lvl="0" marL="285750" rtl="0" algn="just">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Once satisfied they open the cart and pay the online checkout.</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sz="1500">
              <a:solidFill>
                <a:schemeClr val="dk1"/>
              </a:solidFill>
            </a:endParaRPr>
          </a:p>
        </p:txBody>
      </p:sp>
      <p:pic>
        <p:nvPicPr>
          <p:cNvPr id="1804" name="Google Shape;1804;p216"/>
          <p:cNvPicPr preferRelativeResize="0"/>
          <p:nvPr/>
        </p:nvPicPr>
        <p:blipFill rotWithShape="1">
          <a:blip r:embed="rId3">
            <a:alphaModFix/>
          </a:blip>
          <a:srcRect b="0" l="29660" r="29074" t="14610"/>
          <a:stretch/>
        </p:blipFill>
        <p:spPr>
          <a:xfrm>
            <a:off x="5777089" y="998800"/>
            <a:ext cx="3366900" cy="3976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1805" name="Google Shape;1805;p216"/>
          <p:cNvSpPr txBox="1"/>
          <p:nvPr>
            <p:ph type="title"/>
          </p:nvPr>
        </p:nvSpPr>
        <p:spPr>
          <a:xfrm>
            <a:off x="255175" y="1391713"/>
            <a:ext cx="52386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CREATING AN ACCOUNT</a:t>
            </a:r>
            <a:endParaRPr sz="2600"/>
          </a:p>
        </p:txBody>
      </p:sp>
      <p:pic>
        <p:nvPicPr>
          <p:cNvPr id="1806" name="Google Shape;1806;p216" title="Gymnetics.png"/>
          <p:cNvPicPr preferRelativeResize="0"/>
          <p:nvPr/>
        </p:nvPicPr>
        <p:blipFill>
          <a:blip r:embed="rId4">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217"/>
          <p:cNvSpPr txBox="1"/>
          <p:nvPr>
            <p:ph type="title"/>
          </p:nvPr>
        </p:nvSpPr>
        <p:spPr>
          <a:xfrm>
            <a:off x="-57225" y="450425"/>
            <a:ext cx="392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SIGNING IN</a:t>
            </a:r>
            <a:endParaRPr/>
          </a:p>
        </p:txBody>
      </p:sp>
      <p:pic>
        <p:nvPicPr>
          <p:cNvPr id="1812" name="Google Shape;1812;p217"/>
          <p:cNvPicPr preferRelativeResize="0"/>
          <p:nvPr/>
        </p:nvPicPr>
        <p:blipFill rotWithShape="1">
          <a:blip r:embed="rId3">
            <a:alphaModFix/>
          </a:blip>
          <a:srcRect b="12239" l="34409" r="32552" t="27464"/>
          <a:stretch/>
        </p:blipFill>
        <p:spPr>
          <a:xfrm>
            <a:off x="276075" y="1047675"/>
            <a:ext cx="3403476" cy="3494225"/>
          </a:xfrm>
          <a:prstGeom prst="rect">
            <a:avLst/>
          </a:prstGeom>
          <a:noFill/>
          <a:ln>
            <a:noFill/>
          </a:ln>
        </p:spPr>
      </p:pic>
      <p:sp>
        <p:nvSpPr>
          <p:cNvPr id="1813" name="Google Shape;1813;p217"/>
          <p:cNvSpPr txBox="1"/>
          <p:nvPr>
            <p:ph type="title"/>
          </p:nvPr>
        </p:nvSpPr>
        <p:spPr>
          <a:xfrm>
            <a:off x="4503825" y="1023125"/>
            <a:ext cx="392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SUPPLEMENTS STORE</a:t>
            </a:r>
            <a:endParaRPr/>
          </a:p>
        </p:txBody>
      </p:sp>
      <p:pic>
        <p:nvPicPr>
          <p:cNvPr id="1814" name="Google Shape;1814;p217" title="Gymnetics.png"/>
          <p:cNvPicPr preferRelativeResize="0"/>
          <p:nvPr/>
        </p:nvPicPr>
        <p:blipFill>
          <a:blip r:embed="rId4">
            <a:alphaModFix/>
          </a:blip>
          <a:stretch>
            <a:fillRect/>
          </a:stretch>
        </p:blipFill>
        <p:spPr>
          <a:xfrm>
            <a:off x="7781350" y="-68025"/>
            <a:ext cx="1362650" cy="1231475"/>
          </a:xfrm>
          <a:prstGeom prst="rect">
            <a:avLst/>
          </a:prstGeom>
          <a:noFill/>
          <a:ln>
            <a:noFill/>
          </a:ln>
        </p:spPr>
      </p:pic>
      <p:pic>
        <p:nvPicPr>
          <p:cNvPr id="1815" name="Google Shape;1815;p217" title="Screenshot 2025-08-19 at 9.10.04 PM.png"/>
          <p:cNvPicPr preferRelativeResize="0"/>
          <p:nvPr/>
        </p:nvPicPr>
        <p:blipFill>
          <a:blip r:embed="rId5">
            <a:alphaModFix/>
          </a:blip>
          <a:stretch>
            <a:fillRect/>
          </a:stretch>
        </p:blipFill>
        <p:spPr>
          <a:xfrm>
            <a:off x="3967100" y="1595825"/>
            <a:ext cx="4536509" cy="2946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218"/>
          <p:cNvSpPr txBox="1"/>
          <p:nvPr>
            <p:ph type="title"/>
          </p:nvPr>
        </p:nvSpPr>
        <p:spPr>
          <a:xfrm>
            <a:off x="878750" y="263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CHECKOUT</a:t>
            </a:r>
            <a:endParaRPr/>
          </a:p>
        </p:txBody>
      </p:sp>
      <p:pic>
        <p:nvPicPr>
          <p:cNvPr id="1821" name="Google Shape;1821;p218" title="Gymnetics.png"/>
          <p:cNvPicPr preferRelativeResize="0"/>
          <p:nvPr/>
        </p:nvPicPr>
        <p:blipFill>
          <a:blip r:embed="rId3">
            <a:alphaModFix/>
          </a:blip>
          <a:stretch>
            <a:fillRect/>
          </a:stretch>
        </p:blipFill>
        <p:spPr>
          <a:xfrm>
            <a:off x="7622775" y="0"/>
            <a:ext cx="1521225" cy="1374775"/>
          </a:xfrm>
          <a:prstGeom prst="rect">
            <a:avLst/>
          </a:prstGeom>
          <a:noFill/>
          <a:ln>
            <a:noFill/>
          </a:ln>
        </p:spPr>
      </p:pic>
      <p:pic>
        <p:nvPicPr>
          <p:cNvPr id="1822" name="Google Shape;1822;p218" title="Screenshot 2025-08-19 at 9.09.28 PM.png"/>
          <p:cNvPicPr preferRelativeResize="0"/>
          <p:nvPr/>
        </p:nvPicPr>
        <p:blipFill>
          <a:blip r:embed="rId4">
            <a:alphaModFix/>
          </a:blip>
          <a:stretch>
            <a:fillRect/>
          </a:stretch>
        </p:blipFill>
        <p:spPr>
          <a:xfrm>
            <a:off x="1134625" y="940750"/>
            <a:ext cx="6126802" cy="3978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219"/>
          <p:cNvSpPr txBox="1"/>
          <p:nvPr>
            <p:ph type="title"/>
          </p:nvPr>
        </p:nvSpPr>
        <p:spPr>
          <a:xfrm>
            <a:off x="878750" y="263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CHECKOUT</a:t>
            </a:r>
            <a:endParaRPr/>
          </a:p>
        </p:txBody>
      </p:sp>
      <p:pic>
        <p:nvPicPr>
          <p:cNvPr id="1828" name="Google Shape;1828;p219" title="Gymnetics.png"/>
          <p:cNvPicPr preferRelativeResize="0"/>
          <p:nvPr/>
        </p:nvPicPr>
        <p:blipFill>
          <a:blip r:embed="rId3">
            <a:alphaModFix/>
          </a:blip>
          <a:stretch>
            <a:fillRect/>
          </a:stretch>
        </p:blipFill>
        <p:spPr>
          <a:xfrm>
            <a:off x="7622775" y="0"/>
            <a:ext cx="1521225" cy="1374775"/>
          </a:xfrm>
          <a:prstGeom prst="rect">
            <a:avLst/>
          </a:prstGeom>
          <a:noFill/>
          <a:ln>
            <a:noFill/>
          </a:ln>
        </p:spPr>
      </p:pic>
      <p:pic>
        <p:nvPicPr>
          <p:cNvPr id="1829" name="Google Shape;1829;p219" title="Screenshot 2025-08-19 at 9.04.45 PM.png"/>
          <p:cNvPicPr preferRelativeResize="0"/>
          <p:nvPr/>
        </p:nvPicPr>
        <p:blipFill>
          <a:blip r:embed="rId4">
            <a:alphaModFix/>
          </a:blip>
          <a:stretch>
            <a:fillRect/>
          </a:stretch>
        </p:blipFill>
        <p:spPr>
          <a:xfrm>
            <a:off x="409925" y="930175"/>
            <a:ext cx="7212851" cy="3694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84"/>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Description</a:t>
            </a:r>
            <a:endParaRPr/>
          </a:p>
          <a:p>
            <a:pPr indent="0" lvl="0" marL="0" rtl="0" algn="ctr">
              <a:spcBef>
                <a:spcPts val="0"/>
              </a:spcBef>
              <a:spcAft>
                <a:spcPts val="0"/>
              </a:spcAft>
              <a:buNone/>
            </a:pPr>
            <a:r>
              <a:t/>
            </a:r>
            <a:endParaRPr/>
          </a:p>
        </p:txBody>
      </p:sp>
      <p:sp>
        <p:nvSpPr>
          <p:cNvPr id="1397" name="Google Shape;1397;p184"/>
          <p:cNvSpPr txBox="1"/>
          <p:nvPr/>
        </p:nvSpPr>
        <p:spPr>
          <a:xfrm>
            <a:off x="480750" y="1007825"/>
            <a:ext cx="8182500" cy="3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latin typeface="Noto Sans"/>
                <a:ea typeface="Noto Sans"/>
                <a:cs typeface="Noto Sans"/>
                <a:sym typeface="Noto Sans"/>
              </a:rPr>
              <a:t>Team:</a:t>
            </a:r>
            <a:br>
              <a:rPr b="1" lang="en" sz="1200">
                <a:latin typeface="Noto Sans"/>
                <a:ea typeface="Noto Sans"/>
                <a:cs typeface="Noto Sans"/>
                <a:sym typeface="Noto Sans"/>
              </a:rPr>
            </a:br>
            <a:r>
              <a:rPr lang="en" sz="1200">
                <a:latin typeface="Noto Sans"/>
                <a:ea typeface="Noto Sans"/>
                <a:cs typeface="Noto Sans"/>
                <a:sym typeface="Noto Sans"/>
              </a:rPr>
              <a:t>ByteSquad</a:t>
            </a:r>
            <a:endParaRPr sz="1200">
              <a:latin typeface="Noto Sans"/>
              <a:ea typeface="Noto Sans"/>
              <a:cs typeface="Noto Sans"/>
              <a:sym typeface="Noto Sans"/>
            </a:endParaRPr>
          </a:p>
          <a:p>
            <a:pPr indent="0" lvl="0" marL="0" rtl="0" algn="l">
              <a:lnSpc>
                <a:spcPct val="115000"/>
              </a:lnSpc>
              <a:spcBef>
                <a:spcPts val="1200"/>
              </a:spcBef>
              <a:spcAft>
                <a:spcPts val="0"/>
              </a:spcAft>
              <a:buNone/>
            </a:pPr>
            <a:r>
              <a:rPr b="1" lang="en" sz="1200">
                <a:latin typeface="Noto Sans"/>
                <a:ea typeface="Noto Sans"/>
                <a:cs typeface="Noto Sans"/>
                <a:sym typeface="Noto Sans"/>
              </a:rPr>
              <a:t>Project Description: </a:t>
            </a:r>
            <a:r>
              <a:rPr lang="en" sz="1200">
                <a:latin typeface="Noto Sans"/>
                <a:ea typeface="Noto Sans"/>
                <a:cs typeface="Noto Sans"/>
                <a:sym typeface="Noto Sans"/>
              </a:rPr>
              <a:t>The Gymnetics web application</a:t>
            </a:r>
            <a:r>
              <a:rPr b="1" lang="en" sz="1200">
                <a:latin typeface="Noto Sans"/>
                <a:ea typeface="Noto Sans"/>
                <a:cs typeface="Noto Sans"/>
                <a:sym typeface="Noto Sans"/>
              </a:rPr>
              <a:t> </a:t>
            </a:r>
            <a:r>
              <a:rPr lang="en" sz="1200">
                <a:latin typeface="Noto Sans"/>
                <a:ea typeface="Noto Sans"/>
                <a:cs typeface="Noto Sans"/>
                <a:sym typeface="Noto Sans"/>
              </a:rPr>
              <a:t>is a smart  supplement, nutrition, and fitness planning platform</a:t>
            </a:r>
            <a:r>
              <a:rPr b="1" lang="en" sz="1200">
                <a:latin typeface="Noto Sans"/>
                <a:ea typeface="Noto Sans"/>
                <a:cs typeface="Noto Sans"/>
                <a:sym typeface="Noto Sans"/>
              </a:rPr>
              <a:t> </a:t>
            </a:r>
            <a:r>
              <a:rPr lang="en" sz="1200">
                <a:latin typeface="Noto Sans"/>
                <a:ea typeface="Noto Sans"/>
                <a:cs typeface="Noto Sans"/>
                <a:sym typeface="Noto Sans"/>
              </a:rPr>
              <a:t>that generates AI-powered supplement recommendations and workout routines tailored to each user’s goals, body metrics, and experience level. Unlike generic fitness programs or manual research, our application delivers customized plans instantly, helping users achieve results faster and more efficiently.</a:t>
            </a:r>
            <a:endParaRPr sz="1200">
              <a:latin typeface="Noto Sans"/>
              <a:ea typeface="Noto Sans"/>
              <a:cs typeface="Noto Sans"/>
              <a:sym typeface="Noto Sans"/>
            </a:endParaRPr>
          </a:p>
          <a:p>
            <a:pPr indent="0" lvl="0" marL="0" rtl="0" algn="l">
              <a:lnSpc>
                <a:spcPct val="115000"/>
              </a:lnSpc>
              <a:spcBef>
                <a:spcPts val="1200"/>
              </a:spcBef>
              <a:spcAft>
                <a:spcPts val="0"/>
              </a:spcAft>
              <a:buNone/>
            </a:pPr>
            <a:r>
              <a:rPr b="1" lang="en" sz="1200">
                <a:latin typeface="Noto Sans"/>
                <a:ea typeface="Noto Sans"/>
                <a:cs typeface="Noto Sans"/>
                <a:sym typeface="Noto Sans"/>
              </a:rPr>
              <a:t>Benefit Outcomes:</a:t>
            </a:r>
            <a:endParaRPr b="1" sz="1200">
              <a:latin typeface="Noto Sans"/>
              <a:ea typeface="Noto Sans"/>
              <a:cs typeface="Noto Sans"/>
              <a:sym typeface="Noto Sans"/>
            </a:endParaRPr>
          </a:p>
          <a:p>
            <a:pPr indent="-304800" lvl="0" marL="457200" rtl="0" algn="l">
              <a:lnSpc>
                <a:spcPct val="115000"/>
              </a:lnSpc>
              <a:spcBef>
                <a:spcPts val="1200"/>
              </a:spcBef>
              <a:spcAft>
                <a:spcPts val="0"/>
              </a:spcAft>
              <a:buSzPts val="1200"/>
              <a:buFont typeface="Noto Sans"/>
              <a:buChar char="●"/>
            </a:pPr>
            <a:r>
              <a:rPr lang="en" sz="1200">
                <a:latin typeface="Noto Sans"/>
                <a:ea typeface="Noto Sans"/>
                <a:cs typeface="Noto Sans"/>
                <a:sym typeface="Noto Sans"/>
              </a:rPr>
              <a:t>Increased user adherence to personalized workout and supplement plans</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Improved fitness goal tracking and progress monitoring</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Streamlined onboarding through a guided quiz experience</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Time-saving and confidence-boosting by eliminating the need for manual planning</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User satisfaction from having expert-level guidance without needing a personal trainer</a:t>
            </a:r>
            <a:endParaRPr sz="1200">
              <a:latin typeface="Noto Sans"/>
              <a:ea typeface="Noto Sans"/>
              <a:cs typeface="Noto Sans"/>
              <a:sym typeface="Noto Sans"/>
            </a:endParaRPr>
          </a:p>
          <a:p>
            <a:pPr indent="0" lvl="0" marL="0" rtl="0" algn="l">
              <a:lnSpc>
                <a:spcPct val="115000"/>
              </a:lnSpc>
              <a:spcBef>
                <a:spcPts val="1200"/>
              </a:spcBef>
              <a:spcAft>
                <a:spcPts val="0"/>
              </a:spcAft>
              <a:buNone/>
            </a:pPr>
            <a:r>
              <a:rPr b="1" lang="en" sz="1200">
                <a:latin typeface="Noto Sans"/>
                <a:ea typeface="Noto Sans"/>
                <a:cs typeface="Noto Sans"/>
                <a:sym typeface="Noto Sans"/>
              </a:rPr>
              <a:t>GitHub Link:</a:t>
            </a:r>
            <a:br>
              <a:rPr b="1" lang="en" sz="1200">
                <a:latin typeface="Noto Sans"/>
                <a:ea typeface="Noto Sans"/>
                <a:cs typeface="Noto Sans"/>
                <a:sym typeface="Noto Sans"/>
              </a:rPr>
            </a:br>
            <a:r>
              <a:rPr lang="en" sz="1200" u="sng">
                <a:solidFill>
                  <a:schemeClr val="hlink"/>
                </a:solidFill>
                <a:latin typeface="Noto Sans"/>
                <a:ea typeface="Noto Sans"/>
                <a:cs typeface="Noto Sans"/>
                <a:sym typeface="Noto Sans"/>
                <a:hlinkClick r:id="rId3"/>
              </a:rPr>
              <a:t>https://github.com/htmw/2025Su-ByteSquad</a:t>
            </a:r>
            <a:endParaRPr sz="1200" u="sng">
              <a:solidFill>
                <a:schemeClr val="hlink"/>
              </a:solidFill>
              <a:latin typeface="Noto Sans"/>
              <a:ea typeface="Noto Sans"/>
              <a:cs typeface="Noto Sans"/>
              <a:sym typeface="Noto Sans"/>
            </a:endParaRPr>
          </a:p>
          <a:p>
            <a:pPr indent="0" lvl="0" marL="0" rtl="0" algn="l">
              <a:lnSpc>
                <a:spcPct val="115000"/>
              </a:lnSpc>
              <a:spcBef>
                <a:spcPts val="1200"/>
              </a:spcBef>
              <a:spcAft>
                <a:spcPts val="0"/>
              </a:spcAft>
              <a:buNone/>
            </a:pPr>
            <a:r>
              <a:t/>
            </a:r>
            <a:endParaRPr b="1" sz="1500">
              <a:latin typeface="Noto Sans"/>
              <a:ea typeface="Noto Sans"/>
              <a:cs typeface="Noto Sans"/>
              <a:sym typeface="Noto Sans"/>
            </a:endParaRPr>
          </a:p>
          <a:p>
            <a:pPr indent="0" lvl="0" marL="0" rtl="0" algn="l">
              <a:spcBef>
                <a:spcPts val="1200"/>
              </a:spcBef>
              <a:spcAft>
                <a:spcPts val="0"/>
              </a:spcAft>
              <a:buNone/>
            </a:pPr>
            <a:r>
              <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p:txBody>
      </p:sp>
      <p:pic>
        <p:nvPicPr>
          <p:cNvPr id="1398" name="Google Shape;1398;p184" title="Gymnetics.png"/>
          <p:cNvPicPr preferRelativeResize="0"/>
          <p:nvPr/>
        </p:nvPicPr>
        <p:blipFill>
          <a:blip r:embed="rId4">
            <a:alphaModFix/>
          </a:blip>
          <a:stretch>
            <a:fillRect/>
          </a:stretch>
        </p:blipFill>
        <p:spPr>
          <a:xfrm>
            <a:off x="7622775" y="0"/>
            <a:ext cx="1521225" cy="1374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220"/>
          <p:cNvSpPr txBox="1"/>
          <p:nvPr>
            <p:ph type="title"/>
          </p:nvPr>
        </p:nvSpPr>
        <p:spPr>
          <a:xfrm>
            <a:off x="1813488" y="692813"/>
            <a:ext cx="5517000" cy="37248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4000"/>
              <a:t>THANK YOU</a:t>
            </a:r>
            <a:endParaRPr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b="0" sz="2000"/>
          </a:p>
          <a:p>
            <a:pPr indent="0" lvl="0" marL="0" rtl="0" algn="ctr">
              <a:spcBef>
                <a:spcPts val="0"/>
              </a:spcBef>
              <a:spcAft>
                <a:spcPts val="0"/>
              </a:spcAft>
              <a:buNone/>
            </a:pPr>
            <a:r>
              <a:rPr b="0" lang="en" sz="2000"/>
              <a:t>https://github.com/htmw/2025Su-ByteSquad/wiki</a:t>
            </a:r>
            <a:endParaRPr b="0" sz="2000"/>
          </a:p>
          <a:p>
            <a:pPr indent="0" lvl="0" marL="0" rtl="0" algn="ctr">
              <a:spcBef>
                <a:spcPts val="0"/>
              </a:spcBef>
              <a:spcAft>
                <a:spcPts val="0"/>
              </a:spcAft>
              <a:buNone/>
            </a:pPr>
            <a:r>
              <a:t/>
            </a:r>
            <a:endParaRPr/>
          </a:p>
        </p:txBody>
      </p:sp>
      <p:pic>
        <p:nvPicPr>
          <p:cNvPr id="1835" name="Google Shape;1835;p220" title="Gymnetics.png"/>
          <p:cNvPicPr preferRelativeResize="0"/>
          <p:nvPr/>
        </p:nvPicPr>
        <p:blipFill>
          <a:blip r:embed="rId3">
            <a:alphaModFix/>
          </a:blip>
          <a:stretch>
            <a:fillRect/>
          </a:stretch>
        </p:blipFill>
        <p:spPr>
          <a:xfrm>
            <a:off x="3600853" y="1568838"/>
            <a:ext cx="1842325" cy="1664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a:t>
            </a:r>
            <a:r>
              <a:rPr lang="en"/>
              <a:t>Agreement</a:t>
            </a:r>
            <a:endParaRPr/>
          </a:p>
        </p:txBody>
      </p:sp>
      <p:pic>
        <p:nvPicPr>
          <p:cNvPr id="1404" name="Google Shape;1404;p185" title="Screenshot 2025-07-07 at 1.08.58 PM.png"/>
          <p:cNvPicPr preferRelativeResize="0"/>
          <p:nvPr/>
        </p:nvPicPr>
        <p:blipFill>
          <a:blip r:embed="rId3">
            <a:alphaModFix/>
          </a:blip>
          <a:stretch>
            <a:fillRect/>
          </a:stretch>
        </p:blipFill>
        <p:spPr>
          <a:xfrm>
            <a:off x="2065950" y="1017725"/>
            <a:ext cx="5012099" cy="399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 1 - UNORGANIZED STUDENT</a:t>
            </a:r>
            <a:endParaRPr/>
          </a:p>
        </p:txBody>
      </p:sp>
      <p:sp>
        <p:nvSpPr>
          <p:cNvPr id="1410" name="Google Shape;1410;p186"/>
          <p:cNvSpPr txBox="1"/>
          <p:nvPr>
            <p:ph idx="4294967295" type="subTitle"/>
          </p:nvPr>
        </p:nvSpPr>
        <p:spPr>
          <a:xfrm>
            <a:off x="720175" y="32926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EXPERIENCE</a:t>
            </a:r>
            <a:endParaRPr b="1" sz="1800">
              <a:latin typeface="Teko"/>
              <a:ea typeface="Teko"/>
              <a:cs typeface="Teko"/>
              <a:sym typeface="Teko"/>
            </a:endParaRPr>
          </a:p>
        </p:txBody>
      </p:sp>
      <p:sp>
        <p:nvSpPr>
          <p:cNvPr id="1411" name="Google Shape;1411;p186"/>
          <p:cNvSpPr txBox="1"/>
          <p:nvPr>
            <p:ph idx="4294967295" type="subTitle"/>
          </p:nvPr>
        </p:nvSpPr>
        <p:spPr>
          <a:xfrm>
            <a:off x="715175" y="3690177"/>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Beginner - only familiar with at home bodyweight workouts</a:t>
            </a:r>
            <a:endParaRPr/>
          </a:p>
          <a:p>
            <a:pPr indent="0" lvl="0" marL="0" rtl="0" algn="l">
              <a:spcBef>
                <a:spcPts val="1200"/>
              </a:spcBef>
              <a:spcAft>
                <a:spcPts val="0"/>
              </a:spcAft>
              <a:buNone/>
            </a:pPr>
            <a:r>
              <a:t/>
            </a:r>
            <a:endParaRPr/>
          </a:p>
        </p:txBody>
      </p:sp>
      <p:sp>
        <p:nvSpPr>
          <p:cNvPr id="1412" name="Google Shape;1412;p186"/>
          <p:cNvSpPr txBox="1"/>
          <p:nvPr>
            <p:ph idx="4294967295" type="subTitle"/>
          </p:nvPr>
        </p:nvSpPr>
        <p:spPr>
          <a:xfrm>
            <a:off x="720225" y="25502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MARIA CASTRO</a:t>
            </a:r>
            <a:endParaRPr b="1" sz="1800">
              <a:latin typeface="Teko"/>
              <a:ea typeface="Teko"/>
              <a:cs typeface="Teko"/>
              <a:sym typeface="Teko"/>
            </a:endParaRPr>
          </a:p>
        </p:txBody>
      </p:sp>
      <p:sp>
        <p:nvSpPr>
          <p:cNvPr id="1413" name="Google Shape;1413;p186"/>
          <p:cNvSpPr txBox="1"/>
          <p:nvPr>
            <p:ph idx="4294967295" type="subTitle"/>
          </p:nvPr>
        </p:nvSpPr>
        <p:spPr>
          <a:xfrm>
            <a:off x="715175" y="2951275"/>
            <a:ext cx="235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1414" name="Google Shape;1414;p186"/>
          <p:cNvSpPr txBox="1"/>
          <p:nvPr>
            <p:ph idx="4294967295" type="subTitle"/>
          </p:nvPr>
        </p:nvSpPr>
        <p:spPr>
          <a:xfrm>
            <a:off x="2120975" y="1103225"/>
            <a:ext cx="3803100" cy="13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eko"/>
                <a:ea typeface="Teko"/>
                <a:cs typeface="Teko"/>
                <a:sym typeface="Teko"/>
              </a:rPr>
              <a:t>“I WANT TO LEAD A HEALTHIER LIFESTYLE WITHOUT EXTREME DIETING AND EXERCISE. I WANT TO BE CONSISTENT AND DISCIPLINED.”</a:t>
            </a:r>
            <a:endParaRPr b="1" sz="1600">
              <a:latin typeface="Teko"/>
              <a:ea typeface="Teko"/>
              <a:cs typeface="Teko"/>
              <a:sym typeface="Teko"/>
            </a:endParaRPr>
          </a:p>
        </p:txBody>
      </p:sp>
      <p:sp>
        <p:nvSpPr>
          <p:cNvPr id="1415" name="Google Shape;1415;p186"/>
          <p:cNvSpPr txBox="1"/>
          <p:nvPr>
            <p:ph idx="4294967295" type="subTitle"/>
          </p:nvPr>
        </p:nvSpPr>
        <p:spPr>
          <a:xfrm>
            <a:off x="3214825" y="2550275"/>
            <a:ext cx="2709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DETAILS</a:t>
            </a:r>
            <a:endParaRPr b="1" sz="1800">
              <a:latin typeface="Teko"/>
              <a:ea typeface="Teko"/>
              <a:cs typeface="Teko"/>
              <a:sym typeface="Teko"/>
            </a:endParaRPr>
          </a:p>
        </p:txBody>
      </p:sp>
      <p:sp>
        <p:nvSpPr>
          <p:cNvPr id="1416" name="Google Shape;1416;p186"/>
          <p:cNvSpPr txBox="1"/>
          <p:nvPr>
            <p:ph idx="4294967295" type="subTitle"/>
          </p:nvPr>
        </p:nvSpPr>
        <p:spPr>
          <a:xfrm>
            <a:off x="3217350" y="2986275"/>
            <a:ext cx="2709300" cy="16170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20 years old</a:t>
            </a:r>
            <a:endParaRPr/>
          </a:p>
          <a:p>
            <a:pPr indent="-304800" lvl="0" marL="342900" rtl="0" algn="l">
              <a:spcBef>
                <a:spcPts val="0"/>
              </a:spcBef>
              <a:spcAft>
                <a:spcPts val="0"/>
              </a:spcAft>
              <a:buSzPts val="1200"/>
              <a:buChar char="●"/>
            </a:pPr>
            <a:r>
              <a:rPr lang="en"/>
              <a:t>5’5”, 135lbs</a:t>
            </a:r>
            <a:endParaRPr/>
          </a:p>
          <a:p>
            <a:pPr indent="-304800" lvl="0" marL="342900" rtl="0" algn="l">
              <a:spcBef>
                <a:spcPts val="0"/>
              </a:spcBef>
              <a:spcAft>
                <a:spcPts val="0"/>
              </a:spcAft>
              <a:buSzPts val="1200"/>
              <a:buChar char="●"/>
            </a:pPr>
            <a:r>
              <a:rPr lang="en"/>
              <a:t>Full time student &amp; part -time Bookkeeper</a:t>
            </a:r>
            <a:endParaRPr/>
          </a:p>
        </p:txBody>
      </p:sp>
      <p:sp>
        <p:nvSpPr>
          <p:cNvPr id="1417" name="Google Shape;1417;p186"/>
          <p:cNvSpPr txBox="1"/>
          <p:nvPr>
            <p:ph idx="4294967295" type="subTitle"/>
          </p:nvPr>
        </p:nvSpPr>
        <p:spPr>
          <a:xfrm>
            <a:off x="6077425" y="10961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GOALS</a:t>
            </a:r>
            <a:endParaRPr b="1" sz="1800">
              <a:latin typeface="Teko"/>
              <a:ea typeface="Teko"/>
              <a:cs typeface="Teko"/>
              <a:sym typeface="Teko"/>
            </a:endParaRPr>
          </a:p>
        </p:txBody>
      </p:sp>
      <p:sp>
        <p:nvSpPr>
          <p:cNvPr id="1418" name="Google Shape;1418;p186"/>
          <p:cNvSpPr txBox="1"/>
          <p:nvPr>
            <p:ph idx="4294967295" type="subTitle"/>
          </p:nvPr>
        </p:nvSpPr>
        <p:spPr>
          <a:xfrm>
            <a:off x="6583131" y="158367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Lean Muscle Mass</a:t>
            </a:r>
            <a:endParaRPr sz="1200"/>
          </a:p>
        </p:txBody>
      </p:sp>
      <p:sp>
        <p:nvSpPr>
          <p:cNvPr id="1419" name="Google Shape;1419;p186"/>
          <p:cNvSpPr txBox="1"/>
          <p:nvPr>
            <p:ph idx="4294967295" type="subTitle"/>
          </p:nvPr>
        </p:nvSpPr>
        <p:spPr>
          <a:xfrm>
            <a:off x="6072425" y="32164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PAIN POINTS</a:t>
            </a:r>
            <a:endParaRPr b="1" sz="1800">
              <a:latin typeface="Teko"/>
              <a:ea typeface="Teko"/>
              <a:cs typeface="Teko"/>
              <a:sym typeface="Teko"/>
            </a:endParaRPr>
          </a:p>
        </p:txBody>
      </p:sp>
      <p:sp>
        <p:nvSpPr>
          <p:cNvPr id="1420" name="Google Shape;1420;p186"/>
          <p:cNvSpPr txBox="1"/>
          <p:nvPr>
            <p:ph idx="4294967295" type="subTitle"/>
          </p:nvPr>
        </p:nvSpPr>
        <p:spPr>
          <a:xfrm>
            <a:off x="6072425" y="3627530"/>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Has only been to the gym a handful of times, inconsistent with workouts &amp; getting enough meals in the day. Doesn’t know what to eat.</a:t>
            </a:r>
            <a:endParaRPr/>
          </a:p>
          <a:p>
            <a:pPr indent="0" lvl="0" marL="0" rtl="0" algn="l">
              <a:spcBef>
                <a:spcPts val="1200"/>
              </a:spcBef>
              <a:spcAft>
                <a:spcPts val="0"/>
              </a:spcAft>
              <a:buNone/>
            </a:pPr>
            <a:r>
              <a:t/>
            </a:r>
            <a:endParaRPr/>
          </a:p>
        </p:txBody>
      </p:sp>
      <p:sp>
        <p:nvSpPr>
          <p:cNvPr id="1421" name="Google Shape;1421;p186"/>
          <p:cNvSpPr txBox="1"/>
          <p:nvPr>
            <p:ph idx="4294967295" type="subTitle"/>
          </p:nvPr>
        </p:nvSpPr>
        <p:spPr>
          <a:xfrm>
            <a:off x="6583131" y="2107850"/>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How to Weightlift</a:t>
            </a:r>
            <a:endParaRPr sz="1200"/>
          </a:p>
        </p:txBody>
      </p:sp>
      <p:sp>
        <p:nvSpPr>
          <p:cNvPr id="1422" name="Google Shape;1422;p186"/>
          <p:cNvSpPr txBox="1"/>
          <p:nvPr>
            <p:ph idx="4294967295" type="subTitle"/>
          </p:nvPr>
        </p:nvSpPr>
        <p:spPr>
          <a:xfrm>
            <a:off x="6583131" y="263202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Consistent &amp; Healthy Meals</a:t>
            </a:r>
            <a:endParaRPr sz="1200"/>
          </a:p>
        </p:txBody>
      </p:sp>
      <p:sp>
        <p:nvSpPr>
          <p:cNvPr id="1423" name="Google Shape;1423;p186"/>
          <p:cNvSpPr/>
          <p:nvPr/>
        </p:nvSpPr>
        <p:spPr>
          <a:xfrm>
            <a:off x="6187532" y="1630750"/>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1</a:t>
            </a:r>
            <a:endParaRPr b="1">
              <a:solidFill>
                <a:schemeClr val="lt1"/>
              </a:solidFill>
              <a:latin typeface="Raleway"/>
              <a:ea typeface="Raleway"/>
              <a:cs typeface="Raleway"/>
              <a:sym typeface="Raleway"/>
            </a:endParaRPr>
          </a:p>
        </p:txBody>
      </p:sp>
      <p:sp>
        <p:nvSpPr>
          <p:cNvPr id="1424" name="Google Shape;1424;p186"/>
          <p:cNvSpPr/>
          <p:nvPr/>
        </p:nvSpPr>
        <p:spPr>
          <a:xfrm>
            <a:off x="6187632" y="2156187"/>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2</a:t>
            </a:r>
            <a:endParaRPr b="1">
              <a:solidFill>
                <a:schemeClr val="lt1"/>
              </a:solidFill>
              <a:latin typeface="Raleway"/>
              <a:ea typeface="Raleway"/>
              <a:cs typeface="Raleway"/>
              <a:sym typeface="Raleway"/>
            </a:endParaRPr>
          </a:p>
        </p:txBody>
      </p:sp>
      <p:sp>
        <p:nvSpPr>
          <p:cNvPr id="1425" name="Google Shape;1425;p186"/>
          <p:cNvSpPr/>
          <p:nvPr/>
        </p:nvSpPr>
        <p:spPr>
          <a:xfrm>
            <a:off x="6187590" y="2681463"/>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3</a:t>
            </a:r>
            <a:endParaRPr b="1">
              <a:solidFill>
                <a:schemeClr val="lt1"/>
              </a:solidFill>
              <a:latin typeface="Raleway"/>
              <a:ea typeface="Raleway"/>
              <a:cs typeface="Raleway"/>
              <a:sym typeface="Raleway"/>
            </a:endParaRPr>
          </a:p>
        </p:txBody>
      </p:sp>
      <p:pic>
        <p:nvPicPr>
          <p:cNvPr id="1426" name="Google Shape;1426;p186"/>
          <p:cNvPicPr preferRelativeResize="0"/>
          <p:nvPr>
            <p:ph idx="2" type="pic"/>
          </p:nvPr>
        </p:nvPicPr>
        <p:blipFill rotWithShape="1">
          <a:blip r:embed="rId3">
            <a:alphaModFix/>
          </a:blip>
          <a:srcRect b="24254" l="27805" r="26266" t="29816"/>
          <a:stretch/>
        </p:blipFill>
        <p:spPr>
          <a:xfrm>
            <a:off x="867575" y="1226525"/>
            <a:ext cx="1120500" cy="1120500"/>
          </a:xfrm>
          <a:prstGeom prst="ellipse">
            <a:avLst/>
          </a:prstGeom>
          <a:noFill/>
          <a:ln>
            <a:noFill/>
          </a:ln>
        </p:spPr>
      </p:pic>
      <p:grpSp>
        <p:nvGrpSpPr>
          <p:cNvPr id="1427" name="Google Shape;1427;p186"/>
          <p:cNvGrpSpPr/>
          <p:nvPr/>
        </p:nvGrpSpPr>
        <p:grpSpPr>
          <a:xfrm>
            <a:off x="7949250" y="233300"/>
            <a:ext cx="895986" cy="996140"/>
            <a:chOff x="2594600" y="1464100"/>
            <a:chExt cx="895986" cy="996140"/>
          </a:xfrm>
        </p:grpSpPr>
        <p:sp>
          <p:nvSpPr>
            <p:cNvPr id="1428" name="Google Shape;1428;p186"/>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6"/>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6"/>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6"/>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6"/>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6"/>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6"/>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6"/>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6"/>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6"/>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6"/>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86"/>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6"/>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6"/>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6"/>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6"/>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6"/>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6"/>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6"/>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6"/>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6"/>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6"/>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186"/>
          <p:cNvSpPr txBox="1"/>
          <p:nvPr/>
        </p:nvSpPr>
        <p:spPr>
          <a:xfrm>
            <a:off x="715175" y="4408675"/>
            <a:ext cx="5362200" cy="6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900">
                <a:solidFill>
                  <a:schemeClr val="dk1"/>
                </a:solidFill>
                <a:latin typeface="Noto Sans"/>
                <a:ea typeface="Noto Sans"/>
                <a:cs typeface="Noto Sans"/>
                <a:sym typeface="Noto Sans"/>
              </a:rPr>
              <a:t>** Maria will input all her information (age, weight, height, and goals) and receive a 3 day workout split, macro breakdown, and supplement suggestions. She will receive reminders to log in her meals. The suggestions from the store will be daily multivitamins,creatine, and whey isolate or plant-based protein powders.</a:t>
            </a:r>
            <a:endParaRPr sz="900">
              <a:solidFill>
                <a:schemeClr val="dk1"/>
              </a:solidFill>
              <a:latin typeface="Noto Sans"/>
              <a:ea typeface="Noto Sans"/>
              <a:cs typeface="Noto Sans"/>
              <a:sym typeface="Noto Sans"/>
            </a:endParaRPr>
          </a:p>
        </p:txBody>
      </p:sp>
      <p:pic>
        <p:nvPicPr>
          <p:cNvPr id="1451" name="Google Shape;1451;p186" title="Gymnetics.png"/>
          <p:cNvPicPr preferRelativeResize="0"/>
          <p:nvPr/>
        </p:nvPicPr>
        <p:blipFill>
          <a:blip r:embed="rId4">
            <a:alphaModFix/>
          </a:blip>
          <a:stretch>
            <a:fillRect/>
          </a:stretch>
        </p:blipFill>
        <p:spPr>
          <a:xfrm>
            <a:off x="7636625" y="-41100"/>
            <a:ext cx="1521225" cy="137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 2 - AMATEUR BODYBUILDER</a:t>
            </a:r>
            <a:endParaRPr/>
          </a:p>
        </p:txBody>
      </p:sp>
      <p:sp>
        <p:nvSpPr>
          <p:cNvPr id="1457" name="Google Shape;1457;p187"/>
          <p:cNvSpPr txBox="1"/>
          <p:nvPr>
            <p:ph idx="4294967295" type="subTitle"/>
          </p:nvPr>
        </p:nvSpPr>
        <p:spPr>
          <a:xfrm>
            <a:off x="720175" y="32926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EXPERIENCE</a:t>
            </a:r>
            <a:endParaRPr b="1" sz="1800">
              <a:latin typeface="Teko"/>
              <a:ea typeface="Teko"/>
              <a:cs typeface="Teko"/>
              <a:sym typeface="Teko"/>
            </a:endParaRPr>
          </a:p>
        </p:txBody>
      </p:sp>
      <p:sp>
        <p:nvSpPr>
          <p:cNvPr id="1458" name="Google Shape;1458;p187"/>
          <p:cNvSpPr txBox="1"/>
          <p:nvPr>
            <p:ph idx="4294967295" type="subTitle"/>
          </p:nvPr>
        </p:nvSpPr>
        <p:spPr>
          <a:xfrm>
            <a:off x="715175" y="3690177"/>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Intermediate - lifts often but doesn’t keep track of his nutrition &amp; weight</a:t>
            </a:r>
            <a:endParaRPr/>
          </a:p>
          <a:p>
            <a:pPr indent="0" lvl="0" marL="0" rtl="0" algn="l">
              <a:spcBef>
                <a:spcPts val="1200"/>
              </a:spcBef>
              <a:spcAft>
                <a:spcPts val="0"/>
              </a:spcAft>
              <a:buNone/>
            </a:pPr>
            <a:r>
              <a:t/>
            </a:r>
            <a:endParaRPr/>
          </a:p>
        </p:txBody>
      </p:sp>
      <p:sp>
        <p:nvSpPr>
          <p:cNvPr id="1459" name="Google Shape;1459;p187"/>
          <p:cNvSpPr txBox="1"/>
          <p:nvPr>
            <p:ph idx="4294967295" type="subTitle"/>
          </p:nvPr>
        </p:nvSpPr>
        <p:spPr>
          <a:xfrm>
            <a:off x="720225" y="25502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JAMES BROWN</a:t>
            </a:r>
            <a:endParaRPr b="1" sz="1800">
              <a:latin typeface="Teko"/>
              <a:ea typeface="Teko"/>
              <a:cs typeface="Teko"/>
              <a:sym typeface="Teko"/>
            </a:endParaRPr>
          </a:p>
        </p:txBody>
      </p:sp>
      <p:sp>
        <p:nvSpPr>
          <p:cNvPr id="1460" name="Google Shape;1460;p187"/>
          <p:cNvSpPr txBox="1"/>
          <p:nvPr>
            <p:ph idx="4294967295" type="subTitle"/>
          </p:nvPr>
        </p:nvSpPr>
        <p:spPr>
          <a:xfrm>
            <a:off x="715175" y="2951275"/>
            <a:ext cx="235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1461" name="Google Shape;1461;p187"/>
          <p:cNvSpPr txBox="1"/>
          <p:nvPr>
            <p:ph idx="4294967295" type="subTitle"/>
          </p:nvPr>
        </p:nvSpPr>
        <p:spPr>
          <a:xfrm>
            <a:off x="2120975" y="1103225"/>
            <a:ext cx="3803100" cy="13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eko"/>
                <a:ea typeface="Teko"/>
                <a:cs typeface="Teko"/>
                <a:sym typeface="Teko"/>
              </a:rPr>
              <a:t>“I WANT TO BECOME A BODYBUILDER AND JOIN MY FIRST COMPETITION THIS YEAR. ”</a:t>
            </a:r>
            <a:endParaRPr b="1" sz="1600">
              <a:latin typeface="Teko"/>
              <a:ea typeface="Teko"/>
              <a:cs typeface="Teko"/>
              <a:sym typeface="Teko"/>
            </a:endParaRPr>
          </a:p>
        </p:txBody>
      </p:sp>
      <p:sp>
        <p:nvSpPr>
          <p:cNvPr id="1462" name="Google Shape;1462;p187"/>
          <p:cNvSpPr txBox="1"/>
          <p:nvPr>
            <p:ph idx="4294967295" type="subTitle"/>
          </p:nvPr>
        </p:nvSpPr>
        <p:spPr>
          <a:xfrm>
            <a:off x="3214825" y="2550275"/>
            <a:ext cx="2709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DETAILS</a:t>
            </a:r>
            <a:endParaRPr b="1" sz="1800">
              <a:latin typeface="Teko"/>
              <a:ea typeface="Teko"/>
              <a:cs typeface="Teko"/>
              <a:sym typeface="Teko"/>
            </a:endParaRPr>
          </a:p>
        </p:txBody>
      </p:sp>
      <p:sp>
        <p:nvSpPr>
          <p:cNvPr id="1463" name="Google Shape;1463;p187"/>
          <p:cNvSpPr txBox="1"/>
          <p:nvPr>
            <p:ph idx="4294967295" type="subTitle"/>
          </p:nvPr>
        </p:nvSpPr>
        <p:spPr>
          <a:xfrm>
            <a:off x="3217350" y="2986275"/>
            <a:ext cx="2709300" cy="16170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28 years old</a:t>
            </a:r>
            <a:endParaRPr/>
          </a:p>
          <a:p>
            <a:pPr indent="-304800" lvl="0" marL="342900" rtl="0" algn="l">
              <a:spcBef>
                <a:spcPts val="0"/>
              </a:spcBef>
              <a:spcAft>
                <a:spcPts val="0"/>
              </a:spcAft>
              <a:buSzPts val="1200"/>
              <a:buChar char="●"/>
            </a:pPr>
            <a:r>
              <a:rPr lang="en"/>
              <a:t>6’2”, 178 lbs</a:t>
            </a:r>
            <a:endParaRPr/>
          </a:p>
          <a:p>
            <a:pPr indent="-304800" lvl="0" marL="342900" rtl="0" algn="l">
              <a:spcBef>
                <a:spcPts val="0"/>
              </a:spcBef>
              <a:spcAft>
                <a:spcPts val="0"/>
              </a:spcAft>
              <a:buSzPts val="1200"/>
              <a:buChar char="●"/>
            </a:pPr>
            <a:r>
              <a:rPr lang="en"/>
              <a:t>Retail Sales Associate </a:t>
            </a:r>
            <a:endParaRPr/>
          </a:p>
        </p:txBody>
      </p:sp>
      <p:sp>
        <p:nvSpPr>
          <p:cNvPr id="1464" name="Google Shape;1464;p187"/>
          <p:cNvSpPr txBox="1"/>
          <p:nvPr>
            <p:ph idx="4294967295" type="subTitle"/>
          </p:nvPr>
        </p:nvSpPr>
        <p:spPr>
          <a:xfrm>
            <a:off x="6077425" y="10961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MOTIVATIONS</a:t>
            </a:r>
            <a:endParaRPr b="1" sz="1800">
              <a:latin typeface="Teko"/>
              <a:ea typeface="Teko"/>
              <a:cs typeface="Teko"/>
              <a:sym typeface="Teko"/>
            </a:endParaRPr>
          </a:p>
        </p:txBody>
      </p:sp>
      <p:sp>
        <p:nvSpPr>
          <p:cNvPr id="1465" name="Google Shape;1465;p187"/>
          <p:cNvSpPr txBox="1"/>
          <p:nvPr>
            <p:ph idx="4294967295" type="subTitle"/>
          </p:nvPr>
        </p:nvSpPr>
        <p:spPr>
          <a:xfrm>
            <a:off x="6583131" y="158367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Muscle Mass &amp; Strength</a:t>
            </a:r>
            <a:endParaRPr sz="1200"/>
          </a:p>
        </p:txBody>
      </p:sp>
      <p:sp>
        <p:nvSpPr>
          <p:cNvPr id="1466" name="Google Shape;1466;p187"/>
          <p:cNvSpPr txBox="1"/>
          <p:nvPr>
            <p:ph idx="4294967295" type="subTitle"/>
          </p:nvPr>
        </p:nvSpPr>
        <p:spPr>
          <a:xfrm>
            <a:off x="6072425" y="32164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PAIN POINTS</a:t>
            </a:r>
            <a:endParaRPr b="1" sz="1800">
              <a:latin typeface="Teko"/>
              <a:ea typeface="Teko"/>
              <a:cs typeface="Teko"/>
              <a:sym typeface="Teko"/>
            </a:endParaRPr>
          </a:p>
        </p:txBody>
      </p:sp>
      <p:sp>
        <p:nvSpPr>
          <p:cNvPr id="1467" name="Google Shape;1467;p187"/>
          <p:cNvSpPr txBox="1"/>
          <p:nvPr>
            <p:ph idx="4294967295" type="subTitle"/>
          </p:nvPr>
        </p:nvSpPr>
        <p:spPr>
          <a:xfrm>
            <a:off x="6072425" y="3627530"/>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Doesn’t have a consistent workout split, doesn’t know how to track macros &amp; calories, not familiar with supplements</a:t>
            </a:r>
            <a:endParaRPr/>
          </a:p>
          <a:p>
            <a:pPr indent="0" lvl="0" marL="0" rtl="0" algn="l">
              <a:spcBef>
                <a:spcPts val="1200"/>
              </a:spcBef>
              <a:spcAft>
                <a:spcPts val="0"/>
              </a:spcAft>
              <a:buNone/>
            </a:pPr>
            <a:r>
              <a:t/>
            </a:r>
            <a:endParaRPr/>
          </a:p>
        </p:txBody>
      </p:sp>
      <p:sp>
        <p:nvSpPr>
          <p:cNvPr id="1468" name="Google Shape;1468;p187"/>
          <p:cNvSpPr txBox="1"/>
          <p:nvPr>
            <p:ph idx="4294967295" type="subTitle"/>
          </p:nvPr>
        </p:nvSpPr>
        <p:spPr>
          <a:xfrm>
            <a:off x="6583131" y="2107850"/>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 bodybuilding competition</a:t>
            </a:r>
            <a:endParaRPr sz="1200"/>
          </a:p>
        </p:txBody>
      </p:sp>
      <p:sp>
        <p:nvSpPr>
          <p:cNvPr id="1469" name="Google Shape;1469;p187"/>
          <p:cNvSpPr txBox="1"/>
          <p:nvPr>
            <p:ph idx="4294967295" type="subTitle"/>
          </p:nvPr>
        </p:nvSpPr>
        <p:spPr>
          <a:xfrm>
            <a:off x="6583131" y="263202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Reach 210 lbs</a:t>
            </a:r>
            <a:endParaRPr sz="1200"/>
          </a:p>
        </p:txBody>
      </p:sp>
      <p:sp>
        <p:nvSpPr>
          <p:cNvPr id="1470" name="Google Shape;1470;p187"/>
          <p:cNvSpPr/>
          <p:nvPr/>
        </p:nvSpPr>
        <p:spPr>
          <a:xfrm>
            <a:off x="6187532" y="1630750"/>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1</a:t>
            </a:r>
            <a:endParaRPr b="1">
              <a:solidFill>
                <a:schemeClr val="lt1"/>
              </a:solidFill>
              <a:latin typeface="Raleway"/>
              <a:ea typeface="Raleway"/>
              <a:cs typeface="Raleway"/>
              <a:sym typeface="Raleway"/>
            </a:endParaRPr>
          </a:p>
        </p:txBody>
      </p:sp>
      <p:sp>
        <p:nvSpPr>
          <p:cNvPr id="1471" name="Google Shape;1471;p187"/>
          <p:cNvSpPr/>
          <p:nvPr/>
        </p:nvSpPr>
        <p:spPr>
          <a:xfrm>
            <a:off x="6187632" y="2156187"/>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2</a:t>
            </a:r>
            <a:endParaRPr b="1">
              <a:solidFill>
                <a:schemeClr val="lt1"/>
              </a:solidFill>
              <a:latin typeface="Raleway"/>
              <a:ea typeface="Raleway"/>
              <a:cs typeface="Raleway"/>
              <a:sym typeface="Raleway"/>
            </a:endParaRPr>
          </a:p>
        </p:txBody>
      </p:sp>
      <p:sp>
        <p:nvSpPr>
          <p:cNvPr id="1472" name="Google Shape;1472;p187"/>
          <p:cNvSpPr/>
          <p:nvPr/>
        </p:nvSpPr>
        <p:spPr>
          <a:xfrm>
            <a:off x="6187590" y="2681463"/>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3</a:t>
            </a:r>
            <a:endParaRPr b="1">
              <a:solidFill>
                <a:schemeClr val="lt1"/>
              </a:solidFill>
              <a:latin typeface="Raleway"/>
              <a:ea typeface="Raleway"/>
              <a:cs typeface="Raleway"/>
              <a:sym typeface="Raleway"/>
            </a:endParaRPr>
          </a:p>
        </p:txBody>
      </p:sp>
      <p:pic>
        <p:nvPicPr>
          <p:cNvPr id="1473" name="Google Shape;1473;p187"/>
          <p:cNvPicPr preferRelativeResize="0"/>
          <p:nvPr>
            <p:ph idx="2" type="pic"/>
          </p:nvPr>
        </p:nvPicPr>
        <p:blipFill rotWithShape="1">
          <a:blip r:embed="rId3">
            <a:alphaModFix/>
          </a:blip>
          <a:srcRect b="0" l="11778" r="11786" t="0"/>
          <a:stretch/>
        </p:blipFill>
        <p:spPr>
          <a:xfrm>
            <a:off x="867575" y="1226525"/>
            <a:ext cx="1120500" cy="1120500"/>
          </a:xfrm>
          <a:prstGeom prst="ellipse">
            <a:avLst/>
          </a:prstGeom>
          <a:noFill/>
          <a:ln>
            <a:noFill/>
          </a:ln>
        </p:spPr>
      </p:pic>
      <p:grpSp>
        <p:nvGrpSpPr>
          <p:cNvPr id="1474" name="Google Shape;1474;p187"/>
          <p:cNvGrpSpPr/>
          <p:nvPr/>
        </p:nvGrpSpPr>
        <p:grpSpPr>
          <a:xfrm>
            <a:off x="7949250" y="233300"/>
            <a:ext cx="895986" cy="996140"/>
            <a:chOff x="2594600" y="1464100"/>
            <a:chExt cx="895986" cy="996140"/>
          </a:xfrm>
        </p:grpSpPr>
        <p:sp>
          <p:nvSpPr>
            <p:cNvPr id="1475" name="Google Shape;1475;p187"/>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7"/>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7"/>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7"/>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7"/>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7"/>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7"/>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7"/>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7"/>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7"/>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7"/>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7"/>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7"/>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7"/>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7"/>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7"/>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87"/>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7"/>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7"/>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7"/>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7"/>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7"/>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187"/>
          <p:cNvSpPr txBox="1"/>
          <p:nvPr/>
        </p:nvSpPr>
        <p:spPr>
          <a:xfrm>
            <a:off x="715175" y="4353875"/>
            <a:ext cx="5338500" cy="7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oto Sans"/>
                <a:ea typeface="Noto Sans"/>
                <a:cs typeface="Noto Sans"/>
                <a:sym typeface="Noto Sans"/>
              </a:rPr>
              <a:t>** James will input all his information (age, weight, height, and goals) and receive a 5 day workout split, macro breakdown, and supplement suggestions. The suggestions will be creatine, pre workout, mass gainer, fish oil , and whey isolate or whey blend protein powders.</a:t>
            </a:r>
            <a:endParaRPr sz="1000">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sz="1200">
              <a:solidFill>
                <a:schemeClr val="dk1"/>
              </a:solidFill>
              <a:latin typeface="Noto Sans"/>
              <a:ea typeface="Noto Sans"/>
              <a:cs typeface="Noto Sans"/>
              <a:sym typeface="Noto Sans"/>
            </a:endParaRPr>
          </a:p>
        </p:txBody>
      </p:sp>
      <p:pic>
        <p:nvPicPr>
          <p:cNvPr id="1498" name="Google Shape;1498;p187" title="Gymnetics.png"/>
          <p:cNvPicPr preferRelativeResize="0"/>
          <p:nvPr/>
        </p:nvPicPr>
        <p:blipFill>
          <a:blip r:embed="rId4">
            <a:alphaModFix/>
          </a:blip>
          <a:stretch>
            <a:fillRect/>
          </a:stretch>
        </p:blipFill>
        <p:spPr>
          <a:xfrm>
            <a:off x="7636625" y="-41100"/>
            <a:ext cx="1521225" cy="1374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MVP</a:t>
            </a:r>
            <a:endParaRPr/>
          </a:p>
        </p:txBody>
      </p:sp>
      <p:sp>
        <p:nvSpPr>
          <p:cNvPr id="1504" name="Google Shape;1504;p188"/>
          <p:cNvSpPr txBox="1"/>
          <p:nvPr/>
        </p:nvSpPr>
        <p:spPr>
          <a:xfrm>
            <a:off x="430900" y="1145275"/>
            <a:ext cx="8243700" cy="3663300"/>
          </a:xfrm>
          <a:prstGeom prst="rect">
            <a:avLst/>
          </a:prstGeom>
          <a:noFill/>
          <a:ln>
            <a:noFill/>
          </a:ln>
        </p:spPr>
        <p:txBody>
          <a:bodyPr anchorCtr="0" anchor="t" bIns="91425" lIns="91425" spcFirstLastPara="1" rIns="91425" wrap="square" tIns="91425">
            <a:spAutoFit/>
          </a:bodyPr>
          <a:lstStyle/>
          <a:p>
            <a:pPr indent="-342900" lvl="0" marL="342900" rtl="0" algn="just">
              <a:lnSpc>
                <a:spcPct val="100000"/>
              </a:lnSpc>
              <a:spcBef>
                <a:spcPts val="0"/>
              </a:spcBef>
              <a:spcAft>
                <a:spcPts val="0"/>
              </a:spcAft>
              <a:buClr>
                <a:schemeClr val="dk1"/>
              </a:buClr>
              <a:buSzPts val="1800"/>
              <a:buFont typeface="Noto Sans"/>
              <a:buChar char="●"/>
            </a:pPr>
            <a:r>
              <a:rPr lang="en">
                <a:solidFill>
                  <a:schemeClr val="dk1"/>
                </a:solidFill>
                <a:latin typeface="Noto Sans"/>
                <a:ea typeface="Noto Sans"/>
                <a:cs typeface="Noto Sans"/>
                <a:sym typeface="Noto Sans"/>
              </a:rPr>
              <a:t>The Minimum Viable Product (MVP) is the simplest version of our app that delivers core value to users.</a:t>
            </a:r>
            <a:endParaRPr>
              <a:solidFill>
                <a:schemeClr val="dk1"/>
              </a:solidFill>
              <a:latin typeface="Noto Sans"/>
              <a:ea typeface="Noto Sans"/>
              <a:cs typeface="Noto Sans"/>
              <a:sym typeface="Noto Sans"/>
            </a:endParaRPr>
          </a:p>
          <a:p>
            <a:pPr indent="0" lvl="0" marL="34290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0" lvl="0" marL="342900" rtl="0" algn="just">
              <a:lnSpc>
                <a:spcPct val="100000"/>
              </a:lnSpc>
              <a:spcBef>
                <a:spcPts val="0"/>
              </a:spcBef>
              <a:spcAft>
                <a:spcPts val="0"/>
              </a:spcAft>
              <a:buNone/>
            </a:pPr>
            <a:r>
              <a:rPr b="1" lang="en" sz="1600" u="sng">
                <a:solidFill>
                  <a:schemeClr val="dk1"/>
                </a:solidFill>
                <a:latin typeface="Noto Sans"/>
                <a:ea typeface="Noto Sans"/>
                <a:cs typeface="Noto Sans"/>
                <a:sym typeface="Noto Sans"/>
              </a:rPr>
              <a:t>Gymnetic MVP Features:</a:t>
            </a:r>
            <a:endParaRPr b="1" sz="1600" u="sng">
              <a:solidFill>
                <a:schemeClr val="dk1"/>
              </a:solidFill>
              <a:latin typeface="Noto Sans"/>
              <a:ea typeface="Noto Sans"/>
              <a:cs typeface="Noto Sans"/>
              <a:sym typeface="Noto Sans"/>
            </a:endParaRPr>
          </a:p>
          <a:p>
            <a:pPr indent="0" lvl="0" marL="34290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323850" lvl="0" marL="342900" rtl="0" algn="just">
              <a:spcBef>
                <a:spcPts val="0"/>
              </a:spcBef>
              <a:spcAft>
                <a:spcPts val="0"/>
              </a:spcAft>
              <a:buClr>
                <a:schemeClr val="dk1"/>
              </a:buClr>
              <a:buSzPts val="1500"/>
              <a:buChar char="●"/>
            </a:pPr>
            <a:r>
              <a:rPr lang="en" sz="1500">
                <a:solidFill>
                  <a:schemeClr val="dk1"/>
                </a:solidFill>
              </a:rPr>
              <a:t>User Sign-up/Login</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Profile: Add height, weight, fitness goals</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Browse Supplements Store</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Add to Cart</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Mock Checkout (no payment yet)</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Customized workouts and nutritional recommendations</a:t>
            </a:r>
            <a:endParaRPr>
              <a:solidFill>
                <a:schemeClr val="dk1"/>
              </a:solidFill>
              <a:latin typeface="Noto Sans"/>
              <a:ea typeface="Noto Sans"/>
              <a:cs typeface="Noto Sans"/>
              <a:sym typeface="Noto Sans"/>
            </a:endParaRPr>
          </a:p>
          <a:p>
            <a:pPr indent="-228600" lvl="0" marL="342900" rtl="0" algn="just">
              <a:lnSpc>
                <a:spcPct val="100000"/>
              </a:lnSpc>
              <a:spcBef>
                <a:spcPts val="64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This allows users to experience our fitness ecosystem from Day 1!</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endParaRPr>
          </a:p>
        </p:txBody>
      </p:sp>
      <p:pic>
        <p:nvPicPr>
          <p:cNvPr id="1505" name="Google Shape;1505;p188" title="Gymnetics.png"/>
          <p:cNvPicPr preferRelativeResize="0"/>
          <p:nvPr/>
        </p:nvPicPr>
        <p:blipFill>
          <a:blip r:embed="rId3">
            <a:alphaModFix/>
          </a:blip>
          <a:stretch>
            <a:fillRect/>
          </a:stretch>
        </p:blipFill>
        <p:spPr>
          <a:xfrm>
            <a:off x="7823775" y="-88375"/>
            <a:ext cx="1381300" cy="127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9"/>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 Stack</a:t>
            </a:r>
            <a:endParaRPr/>
          </a:p>
          <a:p>
            <a:pPr indent="0" lvl="0" marL="0" rtl="0" algn="ctr">
              <a:spcBef>
                <a:spcPts val="0"/>
              </a:spcBef>
              <a:spcAft>
                <a:spcPts val="0"/>
              </a:spcAft>
              <a:buNone/>
            </a:pPr>
            <a:r>
              <a:t/>
            </a:r>
            <a:endParaRPr/>
          </a:p>
        </p:txBody>
      </p:sp>
      <p:sp>
        <p:nvSpPr>
          <p:cNvPr id="1511" name="Google Shape;1511;p189"/>
          <p:cNvSpPr txBox="1"/>
          <p:nvPr/>
        </p:nvSpPr>
        <p:spPr>
          <a:xfrm>
            <a:off x="904500" y="1007825"/>
            <a:ext cx="7657800" cy="31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Backend </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Java</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Spring Boot</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sz="1300">
                <a:solidFill>
                  <a:schemeClr val="dk1"/>
                </a:solidFill>
                <a:latin typeface="Noto Sans"/>
                <a:ea typeface="Noto Sans"/>
                <a:cs typeface="Noto Sans"/>
                <a:sym typeface="Noto Sans"/>
              </a:rPr>
              <a:t>AI Integration</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Deepseek</a:t>
            </a:r>
            <a:endParaRPr sz="1300">
              <a:solidFill>
                <a:schemeClr val="dk1"/>
              </a:solidFill>
              <a:latin typeface="Noto Sans"/>
              <a:ea typeface="Noto Sans"/>
              <a:cs typeface="Noto Sans"/>
              <a:sym typeface="Noto Sans"/>
            </a:endParaRPr>
          </a:p>
          <a:p>
            <a:pPr indent="0" lvl="0" marL="457200" rtl="0" algn="l">
              <a:lnSpc>
                <a:spcPct val="115000"/>
              </a:lnSpc>
              <a:spcBef>
                <a:spcPts val="1200"/>
              </a:spcBef>
              <a:spcAft>
                <a:spcPts val="0"/>
              </a:spcAft>
              <a:buNone/>
            </a:pPr>
            <a:r>
              <a:t/>
            </a:r>
            <a:endParaRPr sz="1300">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2000">
              <a:solidFill>
                <a:schemeClr val="dk1"/>
              </a:solidFill>
              <a:latin typeface="Teko"/>
              <a:ea typeface="Teko"/>
              <a:cs typeface="Teko"/>
              <a:sym typeface="Teko"/>
            </a:endParaRPr>
          </a:p>
        </p:txBody>
      </p:sp>
      <p:pic>
        <p:nvPicPr>
          <p:cNvPr id="1512" name="Google Shape;1512;p189" title="Gymnetics.png"/>
          <p:cNvPicPr preferRelativeResize="0"/>
          <p:nvPr/>
        </p:nvPicPr>
        <p:blipFill>
          <a:blip r:embed="rId3">
            <a:alphaModFix/>
          </a:blip>
          <a:stretch>
            <a:fillRect/>
          </a:stretch>
        </p:blipFill>
        <p:spPr>
          <a:xfrm>
            <a:off x="7683825" y="0"/>
            <a:ext cx="1521225" cy="1374775"/>
          </a:xfrm>
          <a:prstGeom prst="rect">
            <a:avLst/>
          </a:prstGeom>
          <a:noFill/>
          <a:ln>
            <a:noFill/>
          </a:ln>
        </p:spPr>
      </p:pic>
      <p:sp>
        <p:nvSpPr>
          <p:cNvPr id="1513" name="Google Shape;1513;p189"/>
          <p:cNvSpPr txBox="1"/>
          <p:nvPr/>
        </p:nvSpPr>
        <p:spPr>
          <a:xfrm>
            <a:off x="5724525" y="1283850"/>
            <a:ext cx="342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1514" name="Google Shape;1514;p189"/>
          <p:cNvSpPr txBox="1"/>
          <p:nvPr/>
        </p:nvSpPr>
        <p:spPr>
          <a:xfrm>
            <a:off x="4631375" y="1007825"/>
            <a:ext cx="3750300" cy="23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Frontend</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React</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CSS</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HTML</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sz="1300">
                <a:solidFill>
                  <a:schemeClr val="dk1"/>
                </a:solidFill>
                <a:latin typeface="Noto Sans"/>
                <a:ea typeface="Noto Sans"/>
                <a:cs typeface="Noto Sans"/>
                <a:sym typeface="Noto Sans"/>
              </a:rPr>
              <a:t>Database</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MySQL</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1200"/>
              </a:spcAft>
              <a:buNone/>
            </a:pPr>
            <a:r>
              <a:t/>
            </a:r>
            <a:endParaRPr sz="1300">
              <a:solidFill>
                <a:schemeClr val="dk1"/>
              </a:solidFill>
              <a:latin typeface="Noto Sans"/>
              <a:ea typeface="Noto Sans"/>
              <a:cs typeface="Noto Sans"/>
              <a:sym typeface="Noto Sans"/>
            </a:endParaRPr>
          </a:p>
        </p:txBody>
      </p:sp>
      <p:sp>
        <p:nvSpPr>
          <p:cNvPr id="1515" name="Google Shape;1515;p189"/>
          <p:cNvSpPr txBox="1"/>
          <p:nvPr/>
        </p:nvSpPr>
        <p:spPr>
          <a:xfrm>
            <a:off x="904500" y="3619025"/>
            <a:ext cx="5775300" cy="99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Third Party</a:t>
            </a:r>
            <a:endParaRPr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AWS S3</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Stripe</a:t>
            </a:r>
            <a:endParaRPr sz="1300">
              <a:solidFill>
                <a:schemeClr val="dk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